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6.xml" ContentType="application/vnd.openxmlformats-officedocument.theme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7.xml" ContentType="application/vnd.openxmlformats-officedocument.theme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8.xml" ContentType="application/vnd.openxmlformats-officedocument.theme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19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20.xml" ContentType="application/vnd.openxmlformats-officedocument.theme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1.xml" ContentType="application/vnd.openxmlformats-officedocument.theme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22.xml" ContentType="application/vnd.openxmlformats-officedocument.theme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23.xml" ContentType="application/vnd.openxmlformats-officedocument.theme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24.xml" ContentType="application/vnd.openxmlformats-officedocument.theme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5.xml" ContentType="application/vnd.openxmlformats-officedocument.theme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heme/theme2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notesSlides/notesSlide9.xml" ContentType="application/vnd.openxmlformats-officedocument.presentationml.notesSlide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6.xml" ContentType="application/vnd.openxmlformats-officedocument.themeOverride+xml"/>
  <Override PartName="/ppt/tags/tag828.xml" ContentType="application/vnd.openxmlformats-officedocument.presentationml.tags+xml"/>
  <Override PartName="/ppt/theme/themeOverride7.xml" ContentType="application/vnd.openxmlformats-officedocument.themeOverride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8.xml" ContentType="application/vnd.openxmlformats-officedocument.themeOverride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notesSlides/notesSlide14.xml" ContentType="application/vnd.openxmlformats-officedocument.presentationml.notesSlide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44" r:id="rId1"/>
    <p:sldMasterId id="2147483657" r:id="rId2"/>
    <p:sldMasterId id="2147485419" r:id="rId3"/>
    <p:sldMasterId id="2147486304" r:id="rId4"/>
    <p:sldMasterId id="2147486964" r:id="rId5"/>
    <p:sldMasterId id="2147487082" r:id="rId6"/>
    <p:sldMasterId id="2147487144" r:id="rId7"/>
    <p:sldMasterId id="2147497676" r:id="rId8"/>
    <p:sldMasterId id="2147497732" r:id="rId9"/>
    <p:sldMasterId id="2147509577" r:id="rId10"/>
    <p:sldMasterId id="2147509655" r:id="rId11"/>
    <p:sldMasterId id="2147516030" r:id="rId12"/>
    <p:sldMasterId id="2147517327" r:id="rId13"/>
    <p:sldMasterId id="2147517378" r:id="rId14"/>
    <p:sldMasterId id="2147517390" r:id="rId15"/>
    <p:sldMasterId id="2147517403" r:id="rId16"/>
    <p:sldMasterId id="2147517417" r:id="rId17"/>
    <p:sldMasterId id="2147517430" r:id="rId18"/>
    <p:sldMasterId id="2147517442" r:id="rId19"/>
    <p:sldMasterId id="2147517457" r:id="rId20"/>
    <p:sldMasterId id="2147517470" r:id="rId21"/>
    <p:sldMasterId id="2147517474" r:id="rId22"/>
    <p:sldMasterId id="2147517486" r:id="rId23"/>
    <p:sldMasterId id="2147517506" r:id="rId24"/>
    <p:sldMasterId id="2147517518" r:id="rId25"/>
  </p:sldMasterIdLst>
  <p:notesMasterIdLst>
    <p:notesMasterId r:id="rId77"/>
  </p:notesMasterIdLst>
  <p:sldIdLst>
    <p:sldId id="1872" r:id="rId26"/>
    <p:sldId id="1887" r:id="rId27"/>
    <p:sldId id="1856" r:id="rId28"/>
    <p:sldId id="1881" r:id="rId29"/>
    <p:sldId id="1857" r:id="rId30"/>
    <p:sldId id="1848" r:id="rId31"/>
    <p:sldId id="1838" r:id="rId32"/>
    <p:sldId id="1850" r:id="rId33"/>
    <p:sldId id="1852" r:id="rId34"/>
    <p:sldId id="1851" r:id="rId35"/>
    <p:sldId id="1849" r:id="rId36"/>
    <p:sldId id="1839" r:id="rId37"/>
    <p:sldId id="1847" r:id="rId38"/>
    <p:sldId id="1853" r:id="rId39"/>
    <p:sldId id="1854" r:id="rId40"/>
    <p:sldId id="1835" r:id="rId41"/>
    <p:sldId id="1837" r:id="rId42"/>
    <p:sldId id="1828" r:id="rId43"/>
    <p:sldId id="1826" r:id="rId44"/>
    <p:sldId id="1873" r:id="rId45"/>
    <p:sldId id="1832" r:id="rId46"/>
    <p:sldId id="1882" r:id="rId47"/>
    <p:sldId id="1886" r:id="rId48"/>
    <p:sldId id="1879" r:id="rId49"/>
    <p:sldId id="1876" r:id="rId50"/>
    <p:sldId id="1860" r:id="rId51"/>
    <p:sldId id="1859" r:id="rId52"/>
    <p:sldId id="1840" r:id="rId53"/>
    <p:sldId id="1862" r:id="rId54"/>
    <p:sldId id="1863" r:id="rId55"/>
    <p:sldId id="1864" r:id="rId56"/>
    <p:sldId id="1845" r:id="rId57"/>
    <p:sldId id="1884" r:id="rId58"/>
    <p:sldId id="1885" r:id="rId59"/>
    <p:sldId id="1842" r:id="rId60"/>
    <p:sldId id="1883" r:id="rId61"/>
    <p:sldId id="1843" r:id="rId62"/>
    <p:sldId id="1841" r:id="rId63"/>
    <p:sldId id="1858" r:id="rId64"/>
    <p:sldId id="1880" r:id="rId65"/>
    <p:sldId id="1865" r:id="rId66"/>
    <p:sldId id="1866" r:id="rId67"/>
    <p:sldId id="1867" r:id="rId68"/>
    <p:sldId id="1868" r:id="rId69"/>
    <p:sldId id="1870" r:id="rId70"/>
    <p:sldId id="1869" r:id="rId71"/>
    <p:sldId id="1877" r:id="rId72"/>
    <p:sldId id="1878" r:id="rId73"/>
    <p:sldId id="1874" r:id="rId74"/>
    <p:sldId id="1875" r:id="rId75"/>
    <p:sldId id="1871" r:id="rId76"/>
  </p:sldIdLst>
  <p:sldSz cx="9144000" cy="6858000" type="screen4x3"/>
  <p:notesSz cx="7315200" cy="9601200"/>
  <p:embeddedFontLst>
    <p:embeddedFont>
      <p:font typeface="굴림" panose="020B0600000101010101" pitchFamily="34" charset="-127"/>
      <p:regular r:id="rId78"/>
    </p:embeddedFont>
    <p:embeddedFont>
      <p:font typeface="Arial Narrow" panose="020B0606020202030204" pitchFamily="34" charset="0"/>
      <p:regular r:id="rId79"/>
      <p:bold r:id="rId80"/>
      <p:italic r:id="rId81"/>
      <p:boldItalic r:id="rId82"/>
    </p:embeddedFont>
    <p:embeddedFont>
      <p:font typeface="Times" panose="02020603050405020304" pitchFamily="18" charset="0"/>
      <p:regular r:id="rId83"/>
      <p:bold r:id="rId84"/>
      <p:italic r:id="rId85"/>
      <p:boldItalic r:id="rId86"/>
    </p:embeddedFont>
    <p:embeddedFont>
      <p:font typeface="Arial Black" panose="020B0A04020102020204" pitchFamily="34" charset="0"/>
      <p:bold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66A"/>
    <a:srgbClr val="640000"/>
    <a:srgbClr val="002D86"/>
    <a:srgbClr val="008080"/>
    <a:srgbClr val="262674"/>
    <a:srgbClr val="1F1F5F"/>
    <a:srgbClr val="FFFFFF"/>
    <a:srgbClr val="1407B9"/>
    <a:srgbClr val="A200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3086" autoAdjust="0"/>
    <p:restoredTop sz="96524" autoAdjust="0"/>
  </p:normalViewPr>
  <p:slideViewPr>
    <p:cSldViewPr snapToGrid="0">
      <p:cViewPr varScale="1">
        <p:scale>
          <a:sx n="111" d="100"/>
          <a:sy n="111" d="100"/>
        </p:scale>
        <p:origin x="-108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258" y="-114"/>
      </p:cViewPr>
      <p:guideLst>
        <p:guide orient="horz" pos="3024"/>
        <p:guide pos="230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slide" Target="slides/slide22.xml"/><Relationship Id="rId50" Type="http://schemas.openxmlformats.org/officeDocument/2006/relationships/slide" Target="slides/slide25.xml"/><Relationship Id="rId55" Type="http://schemas.openxmlformats.org/officeDocument/2006/relationships/slide" Target="slides/slide30.xml"/><Relationship Id="rId63" Type="http://schemas.openxmlformats.org/officeDocument/2006/relationships/slide" Target="slides/slide38.xml"/><Relationship Id="rId68" Type="http://schemas.openxmlformats.org/officeDocument/2006/relationships/slide" Target="slides/slide43.xml"/><Relationship Id="rId76" Type="http://schemas.openxmlformats.org/officeDocument/2006/relationships/slide" Target="slides/slide51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6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53" Type="http://schemas.openxmlformats.org/officeDocument/2006/relationships/slide" Target="slides/slide28.xml"/><Relationship Id="rId58" Type="http://schemas.openxmlformats.org/officeDocument/2006/relationships/slide" Target="slides/slide33.xml"/><Relationship Id="rId66" Type="http://schemas.openxmlformats.org/officeDocument/2006/relationships/slide" Target="slides/slide41.xml"/><Relationship Id="rId74" Type="http://schemas.openxmlformats.org/officeDocument/2006/relationships/slide" Target="slides/slide49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6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95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slide" Target="slides/slide23.xml"/><Relationship Id="rId56" Type="http://schemas.openxmlformats.org/officeDocument/2006/relationships/slide" Target="slides/slide31.xml"/><Relationship Id="rId64" Type="http://schemas.openxmlformats.org/officeDocument/2006/relationships/slide" Target="slides/slide39.xml"/><Relationship Id="rId69" Type="http://schemas.openxmlformats.org/officeDocument/2006/relationships/slide" Target="slides/slide44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6.xml"/><Relationship Id="rId72" Type="http://schemas.openxmlformats.org/officeDocument/2006/relationships/slide" Target="slides/slide47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59" Type="http://schemas.openxmlformats.org/officeDocument/2006/relationships/slide" Target="slides/slide34.xml"/><Relationship Id="rId67" Type="http://schemas.openxmlformats.org/officeDocument/2006/relationships/slide" Target="slides/slide42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Relationship Id="rId54" Type="http://schemas.openxmlformats.org/officeDocument/2006/relationships/slide" Target="slides/slide29.xml"/><Relationship Id="rId62" Type="http://schemas.openxmlformats.org/officeDocument/2006/relationships/slide" Target="slides/slide37.xml"/><Relationship Id="rId70" Type="http://schemas.openxmlformats.org/officeDocument/2006/relationships/slide" Target="slides/slide45.xml"/><Relationship Id="rId75" Type="http://schemas.openxmlformats.org/officeDocument/2006/relationships/slide" Target="slides/slide50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slide" Target="slides/slide24.xml"/><Relationship Id="rId57" Type="http://schemas.openxmlformats.org/officeDocument/2006/relationships/slide" Target="slides/slide3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slide" Target="slides/slide27.xml"/><Relationship Id="rId60" Type="http://schemas.openxmlformats.org/officeDocument/2006/relationships/slide" Target="slides/slide35.xml"/><Relationship Id="rId65" Type="http://schemas.openxmlformats.org/officeDocument/2006/relationships/slide" Target="slides/slide40.xml"/><Relationship Id="rId73" Type="http://schemas.openxmlformats.org/officeDocument/2006/relationships/slide" Target="slides/slide48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32" tIns="48166" rIns="96332" bIns="48166" numCol="1" anchor="t" anchorCtr="0" compatLnSpc="1">
            <a:prstTxWarp prst="textNoShape">
              <a:avLst/>
            </a:prstTxWarp>
          </a:bodyPr>
          <a:lstStyle>
            <a:lvl1pPr algn="l" defTabSz="963613" eaLnBrk="1" hangingPunct="1">
              <a:spcBef>
                <a:spcPct val="0"/>
              </a:spcBef>
              <a:defRPr sz="13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32" tIns="48166" rIns="96332" bIns="48166" numCol="1" anchor="t" anchorCtr="0" compatLnSpc="1">
            <a:prstTxWarp prst="textNoShape">
              <a:avLst/>
            </a:prstTxWarp>
          </a:bodyPr>
          <a:lstStyle>
            <a:lvl1pPr algn="r" defTabSz="963613" eaLnBrk="1" hangingPunct="1">
              <a:spcBef>
                <a:spcPct val="0"/>
              </a:spcBef>
              <a:defRPr sz="13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9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2475"/>
            <a:ext cx="5851525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32" tIns="48166" rIns="96332" bIns="481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32" tIns="48166" rIns="96332" bIns="48166" numCol="1" anchor="b" anchorCtr="0" compatLnSpc="1">
            <a:prstTxWarp prst="textNoShape">
              <a:avLst/>
            </a:prstTxWarp>
          </a:bodyPr>
          <a:lstStyle>
            <a:lvl1pPr algn="l" defTabSz="963613" eaLnBrk="1" hangingPunct="1">
              <a:spcBef>
                <a:spcPct val="0"/>
              </a:spcBef>
              <a:defRPr sz="13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32" tIns="48166" rIns="96332" bIns="48166" numCol="1" anchor="b" anchorCtr="0" compatLnSpc="1">
            <a:prstTxWarp prst="textNoShape">
              <a:avLst/>
            </a:prstTxWarp>
          </a:bodyPr>
          <a:lstStyle>
            <a:lvl1pPr algn="r" defTabSz="963613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EBCA75-CDC5-4608-88B6-B01EA2EA71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798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DB326-7D09-467E-B897-5B7766DD9D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31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788" indent="-285687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750" indent="-228549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99849" indent="-228549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6950" indent="-228549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049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150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249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5349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40DF1A24-2433-4EBC-9892-925CCDDDE29F}" type="slidenum">
              <a:rPr lang="en-US" sz="1300">
                <a:solidFill>
                  <a:srgbClr val="000000"/>
                </a:solidFill>
              </a:rPr>
              <a:pPr eaLnBrk="1" hangingPunct="1"/>
              <a:t>41</a:t>
            </a:fld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D20CE12-1C02-48C6-B0D1-9E07FC0656DB}" type="slidenum">
              <a:rPr lang="en-US" altLang="en-US" sz="1300" smtClean="0">
                <a:solidFill>
                  <a:srgbClr val="000000"/>
                </a:solidFill>
              </a:rPr>
              <a:pPr eaLnBrk="1" hangingPunct="1"/>
              <a:t>42</a:t>
            </a:fld>
            <a:endParaRPr lang="en-US" altLang="en-US" sz="13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71B9A0-B9B0-4766-A231-2BD8D2BE8F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76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883" indent="-285725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898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05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21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37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53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69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585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45F2171-5A8F-4CA4-99F8-61EDD02AB3F6}" type="slidenum">
              <a:rPr lang="en-US" sz="1300">
                <a:solidFill>
                  <a:srgbClr val="000000"/>
                </a:solidFill>
              </a:rPr>
              <a:pPr eaLnBrk="1" hangingPunct="1"/>
              <a:t>44</a:t>
            </a:fld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7794A2-7DFA-45EA-9D4E-491E57ABD5FC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71B9A0-B9B0-4766-A231-2BD8D2BE8F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34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71B9A0-B9B0-4766-A231-2BD8D2BE8F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34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71B9A0-B9B0-4766-A231-2BD8D2BE8F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1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EADE09-FE65-4D41-9A1C-C3905435AE2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71B9A0-B9B0-4766-A231-2BD8D2BE8F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95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328D5-BDCA-442E-B34D-7D5FA4498C1A}" type="slidenum">
              <a:rPr lang="en-US" altLang="en-US">
                <a:solidFill>
                  <a:prstClr val="black"/>
                </a:solidFill>
              </a:rPr>
              <a:pPr/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8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883" indent="-285725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898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05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21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37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53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69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585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436A99FC-AA6D-4B61-8B34-40CF4E2B0EE2}" type="slidenum">
              <a:rPr lang="en-US" sz="1300">
                <a:solidFill>
                  <a:srgbClr val="000000"/>
                </a:solidFill>
              </a:rPr>
              <a:pPr eaLnBrk="1" hangingPunct="1"/>
              <a:t>38</a:t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4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4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4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4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4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4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4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4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4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4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4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4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4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4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4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4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4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4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4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4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4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4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4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4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4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4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4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4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4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4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4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4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4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4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tags" Target="../tags/tag462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4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4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4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4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4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4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tags" Target="../tags/tag485.xml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4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" Type="http://schemas.openxmlformats.org/officeDocument/2006/relationships/tags" Target="../tags/tag486.xml"/><Relationship Id="rId4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4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tags" Target="../tags/tag492.xml"/><Relationship Id="rId4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tags" Target="../tags/tag497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4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4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tags" Target="../tags/tag506.xml"/><Relationship Id="rId4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tags" Target="../tags/tag511.xml"/><Relationship Id="rId2" Type="http://schemas.openxmlformats.org/officeDocument/2006/relationships/tags" Target="../tags/tag510.xml"/><Relationship Id="rId1" Type="http://schemas.openxmlformats.org/officeDocument/2006/relationships/tags" Target="../tags/tag509.xml"/><Relationship Id="rId4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tags" Target="../tags/tag514.xml"/><Relationship Id="rId2" Type="http://schemas.openxmlformats.org/officeDocument/2006/relationships/tags" Target="../tags/tag513.xml"/><Relationship Id="rId1" Type="http://schemas.openxmlformats.org/officeDocument/2006/relationships/tags" Target="../tags/tag512.xml"/><Relationship Id="rId4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4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4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tags" Target="../tags/tag523.xml"/><Relationship Id="rId2" Type="http://schemas.openxmlformats.org/officeDocument/2006/relationships/tags" Target="../tags/tag522.xml"/><Relationship Id="rId1" Type="http://schemas.openxmlformats.org/officeDocument/2006/relationships/tags" Target="../tags/tag521.xml"/><Relationship Id="rId4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tags" Target="../tags/tag526.xml"/><Relationship Id="rId2" Type="http://schemas.openxmlformats.org/officeDocument/2006/relationships/tags" Target="../tags/tag525.xml"/><Relationship Id="rId1" Type="http://schemas.openxmlformats.org/officeDocument/2006/relationships/tags" Target="../tags/tag524.xml"/><Relationship Id="rId4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tags" Target="../tags/tag529.xml"/><Relationship Id="rId2" Type="http://schemas.openxmlformats.org/officeDocument/2006/relationships/tags" Target="../tags/tag528.xml"/><Relationship Id="rId1" Type="http://schemas.openxmlformats.org/officeDocument/2006/relationships/tags" Target="../tags/tag527.xml"/><Relationship Id="rId4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tags" Target="../tags/tag532.xml"/><Relationship Id="rId2" Type="http://schemas.openxmlformats.org/officeDocument/2006/relationships/tags" Target="../tags/tag531.xml"/><Relationship Id="rId1" Type="http://schemas.openxmlformats.org/officeDocument/2006/relationships/tags" Target="../tags/tag530.xml"/><Relationship Id="rId4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tags" Target="../tags/tag535.xml"/><Relationship Id="rId2" Type="http://schemas.openxmlformats.org/officeDocument/2006/relationships/tags" Target="../tags/tag534.xml"/><Relationship Id="rId1" Type="http://schemas.openxmlformats.org/officeDocument/2006/relationships/tags" Target="../tags/tag533.xml"/><Relationship Id="rId4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tags" Target="../tags/tag538.xml"/><Relationship Id="rId2" Type="http://schemas.openxmlformats.org/officeDocument/2006/relationships/tags" Target="../tags/tag537.xml"/><Relationship Id="rId1" Type="http://schemas.openxmlformats.org/officeDocument/2006/relationships/tags" Target="../tags/tag536.xml"/><Relationship Id="rId4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tags" Target="../tags/tag546.xml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4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tags" Target="../tags/tag549.xml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4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tags" Target="../tags/tag552.xml"/><Relationship Id="rId2" Type="http://schemas.openxmlformats.org/officeDocument/2006/relationships/tags" Target="../tags/tag551.xml"/><Relationship Id="rId1" Type="http://schemas.openxmlformats.org/officeDocument/2006/relationships/tags" Target="../tags/tag550.xml"/><Relationship Id="rId4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" Type="http://schemas.openxmlformats.org/officeDocument/2006/relationships/tags" Target="../tags/tag553.xml"/><Relationship Id="rId4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tags" Target="../tags/tag558.xml"/><Relationship Id="rId2" Type="http://schemas.openxmlformats.org/officeDocument/2006/relationships/tags" Target="../tags/tag557.xml"/><Relationship Id="rId1" Type="http://schemas.openxmlformats.org/officeDocument/2006/relationships/tags" Target="../tags/tag556.xml"/><Relationship Id="rId4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tags" Target="../tags/tag561.xml"/><Relationship Id="rId2" Type="http://schemas.openxmlformats.org/officeDocument/2006/relationships/tags" Target="../tags/tag560.xml"/><Relationship Id="rId1" Type="http://schemas.openxmlformats.org/officeDocument/2006/relationships/tags" Target="../tags/tag559.xml"/><Relationship Id="rId4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" Type="http://schemas.openxmlformats.org/officeDocument/2006/relationships/tags" Target="../tags/tag562.xml"/><Relationship Id="rId4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tags" Target="../tags/tag567.xml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4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tags" Target="../tags/tag570.xml"/><Relationship Id="rId2" Type="http://schemas.openxmlformats.org/officeDocument/2006/relationships/tags" Target="../tags/tag569.xml"/><Relationship Id="rId1" Type="http://schemas.openxmlformats.org/officeDocument/2006/relationships/tags" Target="../tags/tag568.xml"/><Relationship Id="rId4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tags" Target="../tags/tag573.xml"/><Relationship Id="rId2" Type="http://schemas.openxmlformats.org/officeDocument/2006/relationships/tags" Target="../tags/tag572.xml"/><Relationship Id="rId1" Type="http://schemas.openxmlformats.org/officeDocument/2006/relationships/tags" Target="../tags/tag571.xml"/><Relationship Id="rId4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tags" Target="../tags/tag574.xml"/><Relationship Id="rId4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tags" Target="../tags/tag577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tags" Target="../tags/tag585.xml"/><Relationship Id="rId2" Type="http://schemas.openxmlformats.org/officeDocument/2006/relationships/tags" Target="../tags/tag584.xml"/><Relationship Id="rId1" Type="http://schemas.openxmlformats.org/officeDocument/2006/relationships/tags" Target="../tags/tag583.xml"/><Relationship Id="rId4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tags" Target="../tags/tag588.xml"/><Relationship Id="rId2" Type="http://schemas.openxmlformats.org/officeDocument/2006/relationships/tags" Target="../tags/tag587.xml"/><Relationship Id="rId1" Type="http://schemas.openxmlformats.org/officeDocument/2006/relationships/tags" Target="../tags/tag586.xml"/><Relationship Id="rId4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" Type="http://schemas.openxmlformats.org/officeDocument/2006/relationships/tags" Target="../tags/tag589.xml"/><Relationship Id="rId4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tags" Target="../tags/tag594.xml"/><Relationship Id="rId2" Type="http://schemas.openxmlformats.org/officeDocument/2006/relationships/tags" Target="../tags/tag593.xml"/><Relationship Id="rId1" Type="http://schemas.openxmlformats.org/officeDocument/2006/relationships/tags" Target="../tags/tag592.xml"/><Relationship Id="rId4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tags" Target="../tags/tag597.xml"/><Relationship Id="rId2" Type="http://schemas.openxmlformats.org/officeDocument/2006/relationships/tags" Target="../tags/tag596.xml"/><Relationship Id="rId1" Type="http://schemas.openxmlformats.org/officeDocument/2006/relationships/tags" Target="../tags/tag595.xml"/><Relationship Id="rId4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tags" Target="../tags/tag600.xml"/><Relationship Id="rId2" Type="http://schemas.openxmlformats.org/officeDocument/2006/relationships/tags" Target="../tags/tag599.xml"/><Relationship Id="rId1" Type="http://schemas.openxmlformats.org/officeDocument/2006/relationships/tags" Target="../tags/tag598.xml"/><Relationship Id="rId4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tags" Target="../tags/tag603.xml"/><Relationship Id="rId2" Type="http://schemas.openxmlformats.org/officeDocument/2006/relationships/tags" Target="../tags/tag602.xml"/><Relationship Id="rId1" Type="http://schemas.openxmlformats.org/officeDocument/2006/relationships/tags" Target="../tags/tag601.xml"/><Relationship Id="rId4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tags" Target="../tags/tag606.xml"/><Relationship Id="rId2" Type="http://schemas.openxmlformats.org/officeDocument/2006/relationships/tags" Target="../tags/tag605.xml"/><Relationship Id="rId1" Type="http://schemas.openxmlformats.org/officeDocument/2006/relationships/tags" Target="../tags/tag604.xml"/><Relationship Id="rId4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" Type="http://schemas.openxmlformats.org/officeDocument/2006/relationships/tags" Target="../tags/tag607.xml"/><Relationship Id="rId4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tags" Target="../tags/tag612.xml"/><Relationship Id="rId2" Type="http://schemas.openxmlformats.org/officeDocument/2006/relationships/tags" Target="../tags/tag611.xml"/><Relationship Id="rId1" Type="http://schemas.openxmlformats.org/officeDocument/2006/relationships/tags" Target="../tags/tag610.xml"/><Relationship Id="rId4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tags" Target="../tags/tag615.xml"/><Relationship Id="rId2" Type="http://schemas.openxmlformats.org/officeDocument/2006/relationships/tags" Target="../tags/tag614.xml"/><Relationship Id="rId1" Type="http://schemas.openxmlformats.org/officeDocument/2006/relationships/tags" Target="../tags/tag613.xml"/><Relationship Id="rId4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tags" Target="../tags/tag623.xml"/><Relationship Id="rId2" Type="http://schemas.openxmlformats.org/officeDocument/2006/relationships/tags" Target="../tags/tag622.xml"/><Relationship Id="rId1" Type="http://schemas.openxmlformats.org/officeDocument/2006/relationships/tags" Target="../tags/tag621.xml"/><Relationship Id="rId4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tags" Target="../tags/tag626.xml"/><Relationship Id="rId2" Type="http://schemas.openxmlformats.org/officeDocument/2006/relationships/tags" Target="../tags/tag625.xml"/><Relationship Id="rId1" Type="http://schemas.openxmlformats.org/officeDocument/2006/relationships/tags" Target="../tags/tag624.xml"/><Relationship Id="rId4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Relationship Id="rId4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tags" Target="../tags/tag632.xml"/><Relationship Id="rId2" Type="http://schemas.openxmlformats.org/officeDocument/2006/relationships/tags" Target="../tags/tag631.xml"/><Relationship Id="rId1" Type="http://schemas.openxmlformats.org/officeDocument/2006/relationships/tags" Target="../tags/tag630.xml"/><Relationship Id="rId4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tags" Target="../tags/tag635.xml"/><Relationship Id="rId2" Type="http://schemas.openxmlformats.org/officeDocument/2006/relationships/tags" Target="../tags/tag634.xml"/><Relationship Id="rId1" Type="http://schemas.openxmlformats.org/officeDocument/2006/relationships/tags" Target="../tags/tag633.xml"/><Relationship Id="rId4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tags" Target="../tags/tag638.xml"/><Relationship Id="rId2" Type="http://schemas.openxmlformats.org/officeDocument/2006/relationships/tags" Target="../tags/tag637.xml"/><Relationship Id="rId1" Type="http://schemas.openxmlformats.org/officeDocument/2006/relationships/tags" Target="../tags/tag636.xml"/><Relationship Id="rId4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tags" Target="../tags/tag641.xml"/><Relationship Id="rId2" Type="http://schemas.openxmlformats.org/officeDocument/2006/relationships/tags" Target="../tags/tag640.xml"/><Relationship Id="rId1" Type="http://schemas.openxmlformats.org/officeDocument/2006/relationships/tags" Target="../tags/tag639.xml"/><Relationship Id="rId4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4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tags" Target="../tags/tag644.xml"/><Relationship Id="rId2" Type="http://schemas.openxmlformats.org/officeDocument/2006/relationships/tags" Target="../tags/tag643.xml"/><Relationship Id="rId1" Type="http://schemas.openxmlformats.org/officeDocument/2006/relationships/tags" Target="../tags/tag642.xml"/><Relationship Id="rId4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tags" Target="../tags/tag647.xml"/><Relationship Id="rId2" Type="http://schemas.openxmlformats.org/officeDocument/2006/relationships/tags" Target="../tags/tag646.xml"/><Relationship Id="rId1" Type="http://schemas.openxmlformats.org/officeDocument/2006/relationships/tags" Target="../tags/tag645.xml"/><Relationship Id="rId4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tags" Target="../tags/tag650.xml"/><Relationship Id="rId2" Type="http://schemas.openxmlformats.org/officeDocument/2006/relationships/tags" Target="../tags/tag649.xml"/><Relationship Id="rId1" Type="http://schemas.openxmlformats.org/officeDocument/2006/relationships/tags" Target="../tags/tag648.xml"/><Relationship Id="rId4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tags" Target="../tags/tag653.xml"/><Relationship Id="rId2" Type="http://schemas.openxmlformats.org/officeDocument/2006/relationships/tags" Target="../tags/tag652.xml"/><Relationship Id="rId1" Type="http://schemas.openxmlformats.org/officeDocument/2006/relationships/tags" Target="../tags/tag651.xml"/><Relationship Id="rId4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tags" Target="../tags/tag661.xml"/><Relationship Id="rId2" Type="http://schemas.openxmlformats.org/officeDocument/2006/relationships/tags" Target="../tags/tag660.xml"/><Relationship Id="rId1" Type="http://schemas.openxmlformats.org/officeDocument/2006/relationships/tags" Target="../tags/tag659.xml"/><Relationship Id="rId4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" Type="http://schemas.openxmlformats.org/officeDocument/2006/relationships/tags" Target="../tags/tag662.xml"/><Relationship Id="rId4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tags" Target="../tags/tag667.xml"/><Relationship Id="rId2" Type="http://schemas.openxmlformats.org/officeDocument/2006/relationships/tags" Target="../tags/tag666.xml"/><Relationship Id="rId1" Type="http://schemas.openxmlformats.org/officeDocument/2006/relationships/tags" Target="../tags/tag665.xml"/><Relationship Id="rId4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tags" Target="../tags/tag670.xml"/><Relationship Id="rId2" Type="http://schemas.openxmlformats.org/officeDocument/2006/relationships/tags" Target="../tags/tag669.xml"/><Relationship Id="rId1" Type="http://schemas.openxmlformats.org/officeDocument/2006/relationships/tags" Target="../tags/tag668.xml"/><Relationship Id="rId4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tags" Target="../tags/tag673.xml"/><Relationship Id="rId2" Type="http://schemas.openxmlformats.org/officeDocument/2006/relationships/tags" Target="../tags/tag672.xml"/><Relationship Id="rId1" Type="http://schemas.openxmlformats.org/officeDocument/2006/relationships/tags" Target="../tags/tag671.xml"/><Relationship Id="rId4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tags" Target="../tags/tag676.xml"/><Relationship Id="rId2" Type="http://schemas.openxmlformats.org/officeDocument/2006/relationships/tags" Target="../tags/tag675.xml"/><Relationship Id="rId1" Type="http://schemas.openxmlformats.org/officeDocument/2006/relationships/tags" Target="../tags/tag674.xml"/><Relationship Id="rId4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tags" Target="../tags/tag679.xml"/><Relationship Id="rId2" Type="http://schemas.openxmlformats.org/officeDocument/2006/relationships/tags" Target="../tags/tag678.xml"/><Relationship Id="rId1" Type="http://schemas.openxmlformats.org/officeDocument/2006/relationships/tags" Target="../tags/tag677.xml"/><Relationship Id="rId4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tags" Target="../tags/tag682.xml"/><Relationship Id="rId2" Type="http://schemas.openxmlformats.org/officeDocument/2006/relationships/tags" Target="../tags/tag681.xml"/><Relationship Id="rId1" Type="http://schemas.openxmlformats.org/officeDocument/2006/relationships/tags" Target="../tags/tag680.xml"/><Relationship Id="rId4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tags" Target="../tags/tag685.xml"/><Relationship Id="rId2" Type="http://schemas.openxmlformats.org/officeDocument/2006/relationships/tags" Target="../tags/tag684.xml"/><Relationship Id="rId1" Type="http://schemas.openxmlformats.org/officeDocument/2006/relationships/tags" Target="../tags/tag683.xml"/><Relationship Id="rId4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tags" Target="../tags/tag688.xml"/><Relationship Id="rId2" Type="http://schemas.openxmlformats.org/officeDocument/2006/relationships/tags" Target="../tags/tag687.xml"/><Relationship Id="rId1" Type="http://schemas.openxmlformats.org/officeDocument/2006/relationships/tags" Target="../tags/tag686.xml"/><Relationship Id="rId4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Relationship Id="rId4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tags" Target="../tags/tag694.xml"/><Relationship Id="rId2" Type="http://schemas.openxmlformats.org/officeDocument/2006/relationships/tags" Target="../tags/tag693.xml"/><Relationship Id="rId1" Type="http://schemas.openxmlformats.org/officeDocument/2006/relationships/tags" Target="../tags/tag692.xml"/><Relationship Id="rId4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tags" Target="../tags/tag702.xml"/><Relationship Id="rId2" Type="http://schemas.openxmlformats.org/officeDocument/2006/relationships/tags" Target="../tags/tag701.xml"/><Relationship Id="rId1" Type="http://schemas.openxmlformats.org/officeDocument/2006/relationships/tags" Target="../tags/tag700.xml"/><Relationship Id="rId4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tags" Target="../tags/tag710.xml"/><Relationship Id="rId2" Type="http://schemas.openxmlformats.org/officeDocument/2006/relationships/tags" Target="../tags/tag709.xml"/><Relationship Id="rId1" Type="http://schemas.openxmlformats.org/officeDocument/2006/relationships/tags" Target="../tags/tag708.xml"/><Relationship Id="rId4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tags" Target="../tags/tag713.xml"/><Relationship Id="rId2" Type="http://schemas.openxmlformats.org/officeDocument/2006/relationships/tags" Target="../tags/tag712.xml"/><Relationship Id="rId1" Type="http://schemas.openxmlformats.org/officeDocument/2006/relationships/tags" Target="../tags/tag711.xml"/><Relationship Id="rId4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tags" Target="../tags/tag716.xml"/><Relationship Id="rId2" Type="http://schemas.openxmlformats.org/officeDocument/2006/relationships/tags" Target="../tags/tag715.xml"/><Relationship Id="rId1" Type="http://schemas.openxmlformats.org/officeDocument/2006/relationships/tags" Target="../tags/tag714.xml"/><Relationship Id="rId4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tags" Target="../tags/tag719.xml"/><Relationship Id="rId2" Type="http://schemas.openxmlformats.org/officeDocument/2006/relationships/tags" Target="../tags/tag718.xml"/><Relationship Id="rId1" Type="http://schemas.openxmlformats.org/officeDocument/2006/relationships/tags" Target="../tags/tag717.xml"/><Relationship Id="rId4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tags" Target="../tags/tag722.xml"/><Relationship Id="rId2" Type="http://schemas.openxmlformats.org/officeDocument/2006/relationships/tags" Target="../tags/tag721.xml"/><Relationship Id="rId1" Type="http://schemas.openxmlformats.org/officeDocument/2006/relationships/tags" Target="../tags/tag720.xml"/><Relationship Id="rId4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tags" Target="../tags/tag725.xml"/><Relationship Id="rId2" Type="http://schemas.openxmlformats.org/officeDocument/2006/relationships/tags" Target="../tags/tag724.xml"/><Relationship Id="rId1" Type="http://schemas.openxmlformats.org/officeDocument/2006/relationships/tags" Target="../tags/tag723.xml"/><Relationship Id="rId4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tags" Target="../tags/tag728.xml"/><Relationship Id="rId2" Type="http://schemas.openxmlformats.org/officeDocument/2006/relationships/tags" Target="../tags/tag727.xml"/><Relationship Id="rId1" Type="http://schemas.openxmlformats.org/officeDocument/2006/relationships/tags" Target="../tags/tag726.xml"/><Relationship Id="rId4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tags" Target="../tags/tag731.xml"/><Relationship Id="rId2" Type="http://schemas.openxmlformats.org/officeDocument/2006/relationships/tags" Target="../tags/tag730.xml"/><Relationship Id="rId1" Type="http://schemas.openxmlformats.org/officeDocument/2006/relationships/tags" Target="../tags/tag729.xml"/><Relationship Id="rId4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tags" Target="../tags/tag734.xml"/><Relationship Id="rId2" Type="http://schemas.openxmlformats.org/officeDocument/2006/relationships/tags" Target="../tags/tag733.xml"/><Relationship Id="rId1" Type="http://schemas.openxmlformats.org/officeDocument/2006/relationships/tags" Target="../tags/tag732.xml"/><Relationship Id="rId4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tags" Target="../tags/tag737.xml"/><Relationship Id="rId2" Type="http://schemas.openxmlformats.org/officeDocument/2006/relationships/tags" Target="../tags/tag736.xml"/><Relationship Id="rId1" Type="http://schemas.openxmlformats.org/officeDocument/2006/relationships/tags" Target="../tags/tag735.xml"/><Relationship Id="rId4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tags" Target="../tags/tag740.xml"/><Relationship Id="rId2" Type="http://schemas.openxmlformats.org/officeDocument/2006/relationships/tags" Target="../tags/tag739.xml"/><Relationship Id="rId1" Type="http://schemas.openxmlformats.org/officeDocument/2006/relationships/tags" Target="../tags/tag738.xml"/><Relationship Id="rId4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tags" Target="../tags/tag743.xml"/><Relationship Id="rId2" Type="http://schemas.openxmlformats.org/officeDocument/2006/relationships/tags" Target="../tags/tag742.xml"/><Relationship Id="rId1" Type="http://schemas.openxmlformats.org/officeDocument/2006/relationships/tags" Target="../tags/tag741.xml"/><Relationship Id="rId4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tags" Target="../tags/tag751.xml"/><Relationship Id="rId2" Type="http://schemas.openxmlformats.org/officeDocument/2006/relationships/tags" Target="../tags/tag750.xml"/><Relationship Id="rId1" Type="http://schemas.openxmlformats.org/officeDocument/2006/relationships/tags" Target="../tags/tag749.xml"/><Relationship Id="rId4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tags" Target="../tags/tag754.xml"/><Relationship Id="rId2" Type="http://schemas.openxmlformats.org/officeDocument/2006/relationships/tags" Target="../tags/tag753.xml"/><Relationship Id="rId1" Type="http://schemas.openxmlformats.org/officeDocument/2006/relationships/tags" Target="../tags/tag752.xml"/><Relationship Id="rId4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tags" Target="../tags/tag757.xml"/><Relationship Id="rId2" Type="http://schemas.openxmlformats.org/officeDocument/2006/relationships/tags" Target="../tags/tag756.xml"/><Relationship Id="rId1" Type="http://schemas.openxmlformats.org/officeDocument/2006/relationships/tags" Target="../tags/tag755.xml"/><Relationship Id="rId4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tags" Target="../tags/tag760.xml"/><Relationship Id="rId2" Type="http://schemas.openxmlformats.org/officeDocument/2006/relationships/tags" Target="../tags/tag759.xml"/><Relationship Id="rId1" Type="http://schemas.openxmlformats.org/officeDocument/2006/relationships/tags" Target="../tags/tag758.xml"/><Relationship Id="rId4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tags" Target="../tags/tag763.xml"/><Relationship Id="rId2" Type="http://schemas.openxmlformats.org/officeDocument/2006/relationships/tags" Target="../tags/tag762.xml"/><Relationship Id="rId1" Type="http://schemas.openxmlformats.org/officeDocument/2006/relationships/tags" Target="../tags/tag761.xml"/><Relationship Id="rId4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tags" Target="../tags/tag766.xml"/><Relationship Id="rId2" Type="http://schemas.openxmlformats.org/officeDocument/2006/relationships/tags" Target="../tags/tag765.xml"/><Relationship Id="rId1" Type="http://schemas.openxmlformats.org/officeDocument/2006/relationships/tags" Target="../tags/tag764.xml"/><Relationship Id="rId4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tags" Target="../tags/tag769.xml"/><Relationship Id="rId2" Type="http://schemas.openxmlformats.org/officeDocument/2006/relationships/tags" Target="../tags/tag768.xml"/><Relationship Id="rId1" Type="http://schemas.openxmlformats.org/officeDocument/2006/relationships/tags" Target="../tags/tag767.xml"/><Relationship Id="rId4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tags" Target="../tags/tag772.xml"/><Relationship Id="rId2" Type="http://schemas.openxmlformats.org/officeDocument/2006/relationships/tags" Target="../tags/tag771.xml"/><Relationship Id="rId1" Type="http://schemas.openxmlformats.org/officeDocument/2006/relationships/tags" Target="../tags/tag770.xml"/><Relationship Id="rId4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tags" Target="../tags/tag775.xml"/><Relationship Id="rId2" Type="http://schemas.openxmlformats.org/officeDocument/2006/relationships/tags" Target="../tags/tag774.xml"/><Relationship Id="rId1" Type="http://schemas.openxmlformats.org/officeDocument/2006/relationships/tags" Target="../tags/tag773.xml"/><Relationship Id="rId4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tags" Target="../tags/tag778.xml"/><Relationship Id="rId2" Type="http://schemas.openxmlformats.org/officeDocument/2006/relationships/tags" Target="../tags/tag777.xml"/><Relationship Id="rId1" Type="http://schemas.openxmlformats.org/officeDocument/2006/relationships/tags" Target="../tags/tag776.xml"/><Relationship Id="rId4" Type="http://schemas.openxmlformats.org/officeDocument/2006/relationships/slideMaster" Target="../slideMasters/slideMaster24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tags" Target="../tags/tag781.xml"/><Relationship Id="rId2" Type="http://schemas.openxmlformats.org/officeDocument/2006/relationships/tags" Target="../tags/tag780.xml"/><Relationship Id="rId1" Type="http://schemas.openxmlformats.org/officeDocument/2006/relationships/tags" Target="../tags/tag779.xml"/><Relationship Id="rId4" Type="http://schemas.openxmlformats.org/officeDocument/2006/relationships/slideMaster" Target="../slideMasters/slideMaster24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tags" Target="../tags/tag789.xml"/><Relationship Id="rId2" Type="http://schemas.openxmlformats.org/officeDocument/2006/relationships/tags" Target="../tags/tag788.xml"/><Relationship Id="rId1" Type="http://schemas.openxmlformats.org/officeDocument/2006/relationships/tags" Target="../tags/tag787.xml"/><Relationship Id="rId4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tags" Target="../tags/tag792.xml"/><Relationship Id="rId2" Type="http://schemas.openxmlformats.org/officeDocument/2006/relationships/tags" Target="../tags/tag791.xml"/><Relationship Id="rId1" Type="http://schemas.openxmlformats.org/officeDocument/2006/relationships/tags" Target="../tags/tag790.xml"/><Relationship Id="rId4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" Type="http://schemas.openxmlformats.org/officeDocument/2006/relationships/tags" Target="../tags/tag793.xml"/><Relationship Id="rId4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tags" Target="../tags/tag798.xml"/><Relationship Id="rId2" Type="http://schemas.openxmlformats.org/officeDocument/2006/relationships/tags" Target="../tags/tag797.xml"/><Relationship Id="rId1" Type="http://schemas.openxmlformats.org/officeDocument/2006/relationships/tags" Target="../tags/tag796.xml"/><Relationship Id="rId4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tags" Target="../tags/tag801.xml"/><Relationship Id="rId2" Type="http://schemas.openxmlformats.org/officeDocument/2006/relationships/tags" Target="../tags/tag800.xml"/><Relationship Id="rId1" Type="http://schemas.openxmlformats.org/officeDocument/2006/relationships/tags" Target="../tags/tag799.xml"/><Relationship Id="rId4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tags" Target="../tags/tag804.xml"/><Relationship Id="rId2" Type="http://schemas.openxmlformats.org/officeDocument/2006/relationships/tags" Target="../tags/tag803.xml"/><Relationship Id="rId1" Type="http://schemas.openxmlformats.org/officeDocument/2006/relationships/tags" Target="../tags/tag802.xml"/><Relationship Id="rId4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tags" Target="../tags/tag807.xml"/><Relationship Id="rId2" Type="http://schemas.openxmlformats.org/officeDocument/2006/relationships/tags" Target="../tags/tag806.xml"/><Relationship Id="rId1" Type="http://schemas.openxmlformats.org/officeDocument/2006/relationships/tags" Target="../tags/tag805.xml"/><Relationship Id="rId4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tags" Target="../tags/tag810.xml"/><Relationship Id="rId2" Type="http://schemas.openxmlformats.org/officeDocument/2006/relationships/tags" Target="../tags/tag809.xml"/><Relationship Id="rId1" Type="http://schemas.openxmlformats.org/officeDocument/2006/relationships/tags" Target="../tags/tag808.xml"/><Relationship Id="rId4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tags" Target="../tags/tag813.xml"/><Relationship Id="rId2" Type="http://schemas.openxmlformats.org/officeDocument/2006/relationships/tags" Target="../tags/tag812.xml"/><Relationship Id="rId1" Type="http://schemas.openxmlformats.org/officeDocument/2006/relationships/tags" Target="../tags/tag811.xml"/><Relationship Id="rId4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tags" Target="../tags/tag816.xml"/><Relationship Id="rId2" Type="http://schemas.openxmlformats.org/officeDocument/2006/relationships/tags" Target="../tags/tag815.xml"/><Relationship Id="rId1" Type="http://schemas.openxmlformats.org/officeDocument/2006/relationships/tags" Target="../tags/tag814.xml"/><Relationship Id="rId4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tags" Target="../tags/tag819.xml"/><Relationship Id="rId2" Type="http://schemas.openxmlformats.org/officeDocument/2006/relationships/tags" Target="../tags/tag818.xml"/><Relationship Id="rId1" Type="http://schemas.openxmlformats.org/officeDocument/2006/relationships/tags" Target="../tags/tag817.xml"/><Relationship Id="rId4" Type="http://schemas.openxmlformats.org/officeDocument/2006/relationships/slideMaster" Target="../slideMasters/slideMaster2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4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4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4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4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4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4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4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4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4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4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4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4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4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4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4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4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4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4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4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4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4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4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4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4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4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4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4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4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4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4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4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4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4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4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4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4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4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4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4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4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4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4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4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4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4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4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4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4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4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4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4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4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4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4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4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6942F-E41B-426A-B364-D00EB8E159A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2A156-6385-4B70-A11D-37B7FD7065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9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28FDC-1F0D-45EA-A195-BC94DBCD30A7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8A1CA-D994-4119-9334-2343FDEC2A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50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E07FD-4104-463A-B54A-023F23248A32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8A5D3-8792-4EED-A672-8945CAA44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811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5A91E-CD8A-48A3-9B0E-9CCE453487E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D1EAA-DB15-4951-9306-256E3A406E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036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AFA26-C7C8-4D78-A46F-CD2B1C0CFA75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4CB7-1952-478A-A8AF-94B1930C5E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575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EAFCC-5ED0-44F2-86AD-7DE89AA8D098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7C952-2DCC-4B63-AF55-83D0EDE6E3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144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9A18A-5115-4E93-A3D1-3ED245BFB15D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03987-85F7-4FAA-8D18-F8BC95D24E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7993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F0BE7-4711-4B4D-AE55-547A4CA1F7E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8C45D-530F-4906-BD68-C23B4A98E7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096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A0AFE-261C-47B6-92DD-7461D92580F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475AA-22FC-4880-98BE-C34A4DB520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779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DB74E-E8BE-4255-95F6-D1BA639F14E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CAD97-A40F-4FAB-ABB0-915BA34B43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8080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1552F-B915-4A92-B9EE-018D63B3B97E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70390-B53D-4B3F-89BD-2757B748AF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661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B1C28-BC40-4F93-807A-BD8601A9E04E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56529-FB9D-4888-9393-E7CA5D63B9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87B3D-14A7-4BF0-AAB5-2E4D2AC36D2E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431D33-AB71-43DD-B0F6-556A9F2512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9693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BCA14-44A6-4682-B3E4-93E6A1B75A0C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D94B2-BB1A-4C83-BB94-7825B436DD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801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69E58-ECCA-4B29-813D-63802E13C3EB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2F3E7-48E6-4C6A-ADBE-7B576816F5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5586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F1D46-C7D4-4572-BB80-20565F7DD4D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0F011-F106-4C25-93EF-53932F3033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8467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45774-0602-4CBA-BF62-4884D47AC078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95398-BCC2-4DCB-834F-5AAA316014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010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28174-979A-4018-9242-81B8F6714492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AA5F8-FB01-4B64-9E91-38DF302DE4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479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C5AB1-E9F2-4353-8E64-FBD29A969B4E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D0367-6FA7-4457-B127-DBF1D46B85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240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A897C-6ACA-4ECF-937F-508E7D64DEC8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D5EB3-800A-4B29-AF46-43A4823C84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212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A0B4-D4F2-4CAB-9ECA-8830520B8A95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FD306-3916-4490-ABF3-7E5E0F950D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136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9EF07-F4A0-4796-B38A-8B1F325D520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FEA70-1684-4291-B55D-EE5AE0ADA4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881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3C97F5-506A-4888-9738-6F96123A950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BA746-3F2B-402D-A385-4D79542FF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80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DF597-A23F-481D-AB1A-251C9BF8C3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78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A2A7B-761C-4EAC-B4D5-655E7859FDF6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AEF4B-4FF2-4410-B0EE-72F26888B7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913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AAA82-17A6-47BE-B7AD-DD34E908FEEF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D3226-AB74-46D1-B293-9D64DDB96F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5886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4E05BC-1CBA-4C51-9A70-7DE4C6A400F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79B86-22B7-41B7-B1F6-BCE5ADB985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152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D62DE-2EDA-4B5C-AB3A-5A1576C8C11D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91464-47A5-4183-B3C3-51510FD4EF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926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08677-E491-47BC-996E-AFEF1BEA4DA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C6F74-F15E-4BCF-8F97-55CD9D880C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460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D006F-FF3B-4079-A9F0-7BD76CE3344E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798DA-FBD6-48E2-AE4B-5247E1A9AD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5631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77346-F5E1-4590-B771-D285D1180D6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2953EB-85E0-4687-A954-7E276097EF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8024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7B4EF-4DCA-4579-9902-530455DE6CEA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6A726-ED71-47BD-9D13-EE6621816E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36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F31D6-8937-439C-893E-54B627671C1B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074FC-4395-4C94-8E60-19C727B143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9306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D4890-56BD-48B6-A554-395240F78B3D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045F2-8C73-43D7-90FD-1A8BBCEC19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77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9CD7F-2F72-4552-94BA-F600791427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4521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E6247-B54E-43D4-AE2E-3CEA13A9840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96CBD-88A2-4B7F-B136-12A4D41C15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5195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9E7E3-9D92-4797-8410-48FE8E06C84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3ED20-1A6D-4E9C-BFBC-8113799E8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1001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40B80-AA81-4840-982E-0EA5755E70FA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DAF69-36A3-46B0-BAC6-D1B7A5B85C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0433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F6308-4437-42ED-9A2E-8E9B74BA2B77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CDED7-E096-474B-95FE-79DB105D2E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4809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9EC9F-BD25-494A-AE3F-BD9031F8C8CC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AB1C6-AE2F-413F-AD98-8046DC026B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51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9071C-AEEE-4EA0-B3B8-DDE6B831DAC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E2D59-19CE-486E-98D1-D1700EB5923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6021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94353-6495-48BA-B5D9-21F30C0A941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8E16A-2D64-454C-8BA9-D3841AA8A08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4680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02CE8-A15A-4CF7-9680-0803DEE13B8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24CDA-AD78-4B24-BA6C-EFEE3262C36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919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6FB0A2-3FE5-4DCE-B013-4667097CB1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81DF0-FB1F-4123-A6B4-3A6DA63F9C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0669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0CF0-14CF-425B-989B-352071F1B1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C9B71-882D-4397-8927-66A5E0BAC5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075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809B5-CF4F-4D4A-9D3B-3CBA97ACE1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3526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04D76-BAAD-4609-950D-F8CC9450CCA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A5BA6-2B14-44B8-97D5-188EC2FCFB0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1204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9CF36-26A4-4367-9539-C985582DE0C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3F5C2-2337-4092-BD54-778835E3B7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39924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F9285-1348-40F6-89F2-8C4B03FD13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123B5-B1B0-488A-BD87-4ADA2572B73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3114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A1932-9745-4441-ABBA-733B55AE0F7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77A3D-B25E-4A7E-AFA3-2F2060F2846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372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A1295D-8163-4BD5-8F6B-69C3DDDB6BA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2B6A1-E764-41C9-8311-38DF39B516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9860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39567-B224-4B6B-8B85-9A745785BF6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41862-81B5-4306-AE77-C1D409D9763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2328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9071C-AEEE-4EA0-B3B8-DDE6B831DAC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E2D59-19CE-486E-98D1-D1700EB5923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69726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94353-6495-48BA-B5D9-21F30C0A941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8E16A-2D64-454C-8BA9-D3841AA8A08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64956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02CE8-A15A-4CF7-9680-0803DEE13B8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24CDA-AD78-4B24-BA6C-EFEE3262C36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2066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6FB0A2-3FE5-4DCE-B013-4667097CB1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81DF0-FB1F-4123-A6B4-3A6DA63F9C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42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33266-B615-4D8C-B058-39598B6D20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802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0CF0-14CF-425B-989B-352071F1B1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C9B71-882D-4397-8927-66A5E0BAC52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7442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04D76-BAAD-4609-950D-F8CC9450CCA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A5BA6-2B14-44B8-97D5-188EC2FCFB0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8113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9CF36-26A4-4367-9539-C985582DE0C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3F5C2-2337-4092-BD54-778835E3B7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8909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F9285-1348-40F6-89F2-8C4B03FD13A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123B5-B1B0-488A-BD87-4ADA2572B73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98278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A1932-9745-4441-ABBA-733B55AE0F7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77A3D-B25E-4A7E-AFA3-2F2060F2846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2147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A1295D-8163-4BD5-8F6B-69C3DDDB6BA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2B6A1-E764-41C9-8311-38DF39B516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5789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39567-B224-4B6B-8B85-9A745785BF6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41862-81B5-4306-AE77-C1D409D9763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38080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4/7/2015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6324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4/7/2015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5376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4/7/2015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21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F6B10-FDC6-43C4-92E9-B66F62473D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8470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4/7/2015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7078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4/7/2015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3388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4/7/2015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6849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4/7/2015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5372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4/7/2015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6385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4/7/2015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3313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4/7/2015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9292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EE32C-605D-4622-B08E-2825DA003A08}" type="datetimeFigureOut">
              <a:rPr lang="en-US" smtClean="0"/>
              <a:pPr/>
              <a:t>4/7/2015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F3F1B8-603C-4B63-A8E0-4F74422C0E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728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72C08-1EEB-4832-B4D9-7DEF778D628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43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972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34C01-923F-4C55-96AD-9879551E2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9632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4D174163-B5A5-4DD5-8C69-B98C23613DBB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35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0A2E1895-8201-4283-9C42-A401A121A175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63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409FC888-B1CE-4718-AEA3-FE77C2F8D6B6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08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3614EFB2-E178-4E19-9164-D3C7EFBD3576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470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E992E85B-D96E-4C64-8DCC-FF1FED9104FA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90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760A433A-BE4E-472D-8EBB-2809C00DBA53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434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0F59FD27-E0D7-477B-AA85-4BE2BE01C482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7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A0490ECC-3D5E-4B73-943A-0DC42EE07747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81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6DBA0A2-8747-44BA-B6C1-E39163FCA2FC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887D9D6F-9213-4DE5-841F-F0993A9AE54D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3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4749C-1709-48DE-9E58-D92F177A3D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2342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B1C320DD-44E6-4775-8777-75105B5CA368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78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6FB17-8694-49A9-876B-92C7D74F1D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1637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CA35A-745C-4FEC-A617-C883BFC393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1637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9CDCD-73AB-4F6C-8BBA-B7A9391064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373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62354-794D-4096-95BB-57AE6DC6B5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6251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36D95-B906-4ADE-9367-AE6680B222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431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E4308E-39F2-41CB-9B29-732CA94E8F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7637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A4F8C-1CBF-4835-B077-A6D9A8A5A1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5454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AE8C6-E1D7-4752-A837-AF3CD7DF31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6116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67C05-BE90-4719-AE65-BBDF70E3EB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85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1E087-0C6B-441D-83AA-2C04937493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0014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ACE8D-E7A5-4B5F-B1EE-41D2B46A3E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124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6D19E-ABF1-4F4C-8D04-3EE3110F5E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5855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97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72C08-1EEB-4832-B4D9-7DEF778D628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1700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AB6BF-3F19-48DE-AB00-27E3E40B989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31119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74163-B5A5-4DD5-8C69-B98C23613D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3015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1895-8201-4283-9C42-A401A121A17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331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FC888-B1CE-4718-AEA3-FE77C2F8D6B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83608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4EFB2-E178-4E19-9164-D3C7EFBD35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9138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2E85B-D96E-4C64-8DCC-FF1FED9104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4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40BC7-2F43-4E5E-B057-2241640EC617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0A45B-A72B-4F58-B642-A1AB185245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96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C95CE-4C24-45FF-8076-6B5CFCA321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4949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A433A-BE4E-472D-8EBB-2809C00DBA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00071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9FD27-E0D7-477B-AA85-4BE2BE01C4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34577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90ECC-3D5E-4B73-943A-0DC42EE077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76500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BA0A2-8747-44BA-B6C1-E39163FCA2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1827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E8173-0ED9-4265-8738-A7B0E2DC9F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5421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5BD971-E097-440C-85FC-04C82CD16BF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58246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63E4C8-93B1-4A05-8F96-9835F9BA4E5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1040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0ADCF0-5520-4FC2-80F6-71639A70C8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804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903F35-686F-4FAE-8663-3437C41EC0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34926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817997-38A9-46DA-9726-7677BA4DC8E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56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D1831-9D98-4F66-835C-54E9ACC6F1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1875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9F204C-F869-4D26-BB66-77782340206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54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F1C70-5319-41F1-B1CD-85B3549FA06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1845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973A0-3336-4B82-967A-0966E49FB18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92229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B0FD63-A61A-479F-9F2F-E45DD2EBB8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812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96666F-C5FD-42BB-A962-820F79B7284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0964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32750" y="6199188"/>
            <a:ext cx="1111250" cy="476250"/>
          </a:xfrm>
        </p:spPr>
        <p:txBody>
          <a:bodyPr/>
          <a:lstStyle>
            <a:lvl1pPr>
              <a:defRPr/>
            </a:lvl1pPr>
          </a:lstStyle>
          <a:p>
            <a:fld id="{6C00CDC5-5040-4A5A-A152-0AC88E98394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8030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032750" y="6199188"/>
            <a:ext cx="1111250" cy="476250"/>
          </a:xfrm>
        </p:spPr>
        <p:txBody>
          <a:bodyPr/>
          <a:lstStyle>
            <a:lvl1pPr>
              <a:defRPr/>
            </a:lvl1pPr>
          </a:lstStyle>
          <a:p>
            <a:fld id="{74B3C030-66CD-4AF0-A5BB-947E218F00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17820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2750" y="6199188"/>
            <a:ext cx="1111250" cy="476250"/>
          </a:xfrm>
        </p:spPr>
        <p:txBody>
          <a:bodyPr/>
          <a:lstStyle>
            <a:lvl1pPr>
              <a:defRPr/>
            </a:lvl1pPr>
          </a:lstStyle>
          <a:p>
            <a:fld id="{0DA0C60B-7419-43B7-B2C8-2EC8E1902CE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61051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A5142-4B92-47D6-BEC1-5F35BFCC01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6513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B9BF4-411F-4206-8906-6D86169568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47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CE3-D886-4994-B5F4-5D0F6B46A3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3968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DD1DC-830E-44FD-AAE1-F75E0B01F9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1259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CEC20-432B-4E4C-BDFE-97F881DF16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359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DC5E9-9845-49E5-8248-2E9BE65F76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7783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A435D-9BDF-4D63-8C84-157F601AA5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4544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A0B8D54E-0229-453C-BF30-68CF99A66CF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17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7B7F8DFB-4EA2-4157-A7D0-D02166F3B87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333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1814F16-6982-443D-98A4-902230C07734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00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97231-D1EB-44F2-AFF1-1D19A1CF22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46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C8696-657B-49CA-9DC2-F407B1E1B6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1706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1201815-1F02-4095-9708-CD811CD3036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74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5C48A-33EC-47A4-B7D1-5CD665EF6D92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6660C-6C98-4D42-A420-8CEA309E38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3578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E8ADC-369A-42DA-8ED5-926CEEB157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8096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6655894-1A4D-415D-8717-5A5739596A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8611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430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6942F-E41B-426A-B364-D00EB8E159A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2A156-6385-4B70-A11D-37B7FD70654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2336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40BC7-2F43-4E5E-B057-2241640EC61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0A45B-A72B-4F58-B642-A1AB1852459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01941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9EA27-EABD-4594-AF89-1A4F8662C73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CCA8F-44F3-46FE-9B68-255E97A1CE4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9368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D9F1C-4807-479A-B5D7-8E3132A45F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96D27-4641-40C7-8A72-FF96046EA3F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98361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45D0A-7824-400F-A012-C3468EA7DD2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53677-BC10-4BBD-801C-2A600952B0D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4921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AF116-3B5B-4719-B91F-EA0FCD7F372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9907-F02D-4881-9220-0DAD5BEBD34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2711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ACE59-8D5F-42F8-BC91-D3A2C60F50A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413F3-65AB-4D21-8613-3D20AE8BCF8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2867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C3671-F4A2-4F9B-BA2C-2C25FB0592F7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44785-3F6D-40CE-B31B-AAE5B1AC30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7484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23C91-CF78-4FCF-8BB4-4BC5670B488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F99CA-20CA-4397-AB07-5911EF2203E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44263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FDBB7-03D7-430C-86FC-FC5C94E4E88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17879-43AD-4768-8723-FB1DC575BD3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1344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28FDC-1F0D-45EA-A195-BC94DBCD30A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8A1CA-D994-4119-9334-2343FDEC2AA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4166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87B3D-14A7-4BF0-AAB5-2E4D2AC36D2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431D33-AB71-43DD-B0F6-556A9F2512F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2215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2E1BDD03-BAA0-4433-B3A4-ACB30E7D550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35077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1BBB34F8-20DA-41FB-9C87-02A43B8461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97810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F021BE26-F2C9-491A-B9F8-CDD1EBA864C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6062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77310447-210B-4D0F-96F3-4070F65458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038555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4D2E1E8A-8739-47D1-96CD-2A1BA05391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3504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E81884A9-1760-4CD1-810F-495C8751370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93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99DF8-06F7-4008-B241-5C2B7FFABAF5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122AF-2601-49CD-A86A-9CA066CF72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654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D1913AAC-2E23-4754-95F6-7B2EC056241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12572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B1F86C3C-3597-424B-A119-A37CA0C6FB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99111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7D65179F-771D-46F9-91A0-B5E3A618C4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705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F0361061-086B-4EED-895E-95A4DE1D8C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41314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Page </a:t>
            </a:r>
            <a:fld id="{6C4BA477-5736-4102-8A1F-46EB6202373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6580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1201815-1F02-4095-9708-CD811CD3036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87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71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37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63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992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65911-27BE-4289-A645-FB4BE79E5836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F71C3-7078-4621-8833-0A155A0798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68514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555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01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441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725" indent="0" algn="ctr">
              <a:buNone/>
              <a:defRPr/>
            </a:lvl2pPr>
            <a:lvl3pPr marL="913453" indent="0" algn="ctr">
              <a:buNone/>
              <a:defRPr/>
            </a:lvl3pPr>
            <a:lvl4pPr marL="1370180" indent="0" algn="ctr">
              <a:buNone/>
              <a:defRPr/>
            </a:lvl4pPr>
            <a:lvl5pPr marL="1826905" indent="0" algn="ctr">
              <a:buNone/>
              <a:defRPr/>
            </a:lvl5pPr>
            <a:lvl6pPr marL="2283632" indent="0" algn="ctr">
              <a:buNone/>
              <a:defRPr/>
            </a:lvl6pPr>
            <a:lvl7pPr marL="2740358" indent="0" algn="ctr">
              <a:buNone/>
              <a:defRPr/>
            </a:lvl7pPr>
            <a:lvl8pPr marL="3197080" indent="0" algn="ctr">
              <a:buNone/>
              <a:defRPr/>
            </a:lvl8pPr>
            <a:lvl9pPr marL="365380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1389A-923B-439E-9719-9D26D9CCB9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153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CCCC7-43F8-45B1-98F1-7B7F1932E6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7880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25" indent="0">
              <a:buNone/>
              <a:defRPr sz="1800"/>
            </a:lvl2pPr>
            <a:lvl3pPr marL="913453" indent="0">
              <a:buNone/>
              <a:defRPr sz="1600"/>
            </a:lvl3pPr>
            <a:lvl4pPr marL="1370180" indent="0">
              <a:buNone/>
              <a:defRPr sz="1400"/>
            </a:lvl4pPr>
            <a:lvl5pPr marL="1826905" indent="0">
              <a:buNone/>
              <a:defRPr sz="1400"/>
            </a:lvl5pPr>
            <a:lvl6pPr marL="2283632" indent="0">
              <a:buNone/>
              <a:defRPr sz="1400"/>
            </a:lvl6pPr>
            <a:lvl7pPr marL="2740358" indent="0">
              <a:buNone/>
              <a:defRPr sz="1400"/>
            </a:lvl7pPr>
            <a:lvl8pPr marL="3197080" indent="0">
              <a:buNone/>
              <a:defRPr sz="1400"/>
            </a:lvl8pPr>
            <a:lvl9pPr marL="365380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18383-E840-418A-842C-C74F879B2B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1986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951F7-9EF1-49A1-8F82-063AEBE9C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3819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5" indent="0">
              <a:buNone/>
              <a:defRPr sz="2000" b="1"/>
            </a:lvl2pPr>
            <a:lvl3pPr marL="913453" indent="0">
              <a:buNone/>
              <a:defRPr sz="1800" b="1"/>
            </a:lvl3pPr>
            <a:lvl4pPr marL="1370180" indent="0">
              <a:buNone/>
              <a:defRPr sz="1600" b="1"/>
            </a:lvl4pPr>
            <a:lvl5pPr marL="1826905" indent="0">
              <a:buNone/>
              <a:defRPr sz="1600" b="1"/>
            </a:lvl5pPr>
            <a:lvl6pPr marL="2283632" indent="0">
              <a:buNone/>
              <a:defRPr sz="1600" b="1"/>
            </a:lvl6pPr>
            <a:lvl7pPr marL="2740358" indent="0">
              <a:buNone/>
              <a:defRPr sz="1600" b="1"/>
            </a:lvl7pPr>
            <a:lvl8pPr marL="3197080" indent="0">
              <a:buNone/>
              <a:defRPr sz="1600" b="1"/>
            </a:lvl8pPr>
            <a:lvl9pPr marL="36538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5" indent="0">
              <a:buNone/>
              <a:defRPr sz="2000" b="1"/>
            </a:lvl2pPr>
            <a:lvl3pPr marL="913453" indent="0">
              <a:buNone/>
              <a:defRPr sz="1800" b="1"/>
            </a:lvl3pPr>
            <a:lvl4pPr marL="1370180" indent="0">
              <a:buNone/>
              <a:defRPr sz="1600" b="1"/>
            </a:lvl4pPr>
            <a:lvl5pPr marL="1826905" indent="0">
              <a:buNone/>
              <a:defRPr sz="1600" b="1"/>
            </a:lvl5pPr>
            <a:lvl6pPr marL="2283632" indent="0">
              <a:buNone/>
              <a:defRPr sz="1600" b="1"/>
            </a:lvl6pPr>
            <a:lvl7pPr marL="2740358" indent="0">
              <a:buNone/>
              <a:defRPr sz="1600" b="1"/>
            </a:lvl7pPr>
            <a:lvl8pPr marL="3197080" indent="0">
              <a:buNone/>
              <a:defRPr sz="1600" b="1"/>
            </a:lvl8pPr>
            <a:lvl9pPr marL="36538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01856-DC7F-496B-9006-2C5F200866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7845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A287C-E4CF-4F04-B6FE-9163525483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0738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1D263-606F-4B1E-B1C7-4C57675DDE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5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8428B-8E31-475E-AE2E-F3CFA16C479C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3B345-4FF4-4DB6-882D-E4846648C4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548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6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25" indent="0">
              <a:buNone/>
              <a:defRPr sz="1200"/>
            </a:lvl2pPr>
            <a:lvl3pPr marL="913453" indent="0">
              <a:buNone/>
              <a:defRPr sz="1000"/>
            </a:lvl3pPr>
            <a:lvl4pPr marL="1370180" indent="0">
              <a:buNone/>
              <a:defRPr sz="900"/>
            </a:lvl4pPr>
            <a:lvl5pPr marL="1826905" indent="0">
              <a:buNone/>
              <a:defRPr sz="900"/>
            </a:lvl5pPr>
            <a:lvl6pPr marL="2283632" indent="0">
              <a:buNone/>
              <a:defRPr sz="900"/>
            </a:lvl6pPr>
            <a:lvl7pPr marL="2740358" indent="0">
              <a:buNone/>
              <a:defRPr sz="900"/>
            </a:lvl7pPr>
            <a:lvl8pPr marL="3197080" indent="0">
              <a:buNone/>
              <a:defRPr sz="900"/>
            </a:lvl8pPr>
            <a:lvl9pPr marL="36538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AB5B0-986F-4462-912E-B6C1301022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8873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25" indent="0">
              <a:buNone/>
              <a:defRPr sz="2800"/>
            </a:lvl2pPr>
            <a:lvl3pPr marL="913453" indent="0">
              <a:buNone/>
              <a:defRPr sz="2400"/>
            </a:lvl3pPr>
            <a:lvl4pPr marL="1370180" indent="0">
              <a:buNone/>
              <a:defRPr sz="2000"/>
            </a:lvl4pPr>
            <a:lvl5pPr marL="1826905" indent="0">
              <a:buNone/>
              <a:defRPr sz="2000"/>
            </a:lvl5pPr>
            <a:lvl6pPr marL="2283632" indent="0">
              <a:buNone/>
              <a:defRPr sz="2000"/>
            </a:lvl6pPr>
            <a:lvl7pPr marL="2740358" indent="0">
              <a:buNone/>
              <a:defRPr sz="2000"/>
            </a:lvl7pPr>
            <a:lvl8pPr marL="3197080" indent="0">
              <a:buNone/>
              <a:defRPr sz="2000"/>
            </a:lvl8pPr>
            <a:lvl9pPr marL="3653809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25" indent="0">
              <a:buNone/>
              <a:defRPr sz="1200"/>
            </a:lvl2pPr>
            <a:lvl3pPr marL="913453" indent="0">
              <a:buNone/>
              <a:defRPr sz="1000"/>
            </a:lvl3pPr>
            <a:lvl4pPr marL="1370180" indent="0">
              <a:buNone/>
              <a:defRPr sz="900"/>
            </a:lvl4pPr>
            <a:lvl5pPr marL="1826905" indent="0">
              <a:buNone/>
              <a:defRPr sz="900"/>
            </a:lvl5pPr>
            <a:lvl6pPr marL="2283632" indent="0">
              <a:buNone/>
              <a:defRPr sz="900"/>
            </a:lvl6pPr>
            <a:lvl7pPr marL="2740358" indent="0">
              <a:buNone/>
              <a:defRPr sz="900"/>
            </a:lvl7pPr>
            <a:lvl8pPr marL="3197080" indent="0">
              <a:buNone/>
              <a:defRPr sz="900"/>
            </a:lvl8pPr>
            <a:lvl9pPr marL="36538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4DF13-EB70-4C76-A452-61B77A8EE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3966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87177-8DA8-4B22-95D4-5577BF7AC3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4217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32ACA-CE11-41A5-962D-C714236128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1635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DF597-A23F-481D-AB1A-251C9BF8C3F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09977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9CD7F-2F72-4552-94BA-F600791427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3643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809B5-CF4F-4D4A-9D3B-3CBA97ACE1B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37049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33266-B615-4D8C-B058-39598B6D20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28418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F6B10-FDC6-43C4-92E9-B66F62473D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6547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34C01-923F-4C55-96AD-9879551E20D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5279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34BE0-E9F5-4E85-9171-98640100F014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4E287-73E2-4192-91A2-D452DDF5FD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09892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4749C-1709-48DE-9E58-D92F177A3D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64315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1E087-0C6B-441D-83AA-2C04937493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62532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C95CE-4C24-45FF-8076-6B5CFCA321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4587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D1831-9D98-4F66-835C-54E9ACC6F1C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1781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CE3-D886-4994-B5F4-5D0F6B46A3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709051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70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016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DED48-B17C-4517-9FE9-355D64EA81DD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21517-2AE1-4B53-8CE2-CFF75E2F85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45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9EA27-EABD-4594-AF89-1A4F8662C73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CCA8F-44F3-46FE-9B68-255E97A1CE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85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ED11D-6BD9-4E10-B056-E36A269E9FEE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302C6-A6C4-4F0F-9239-E00BFA1891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49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7580B-D35A-4015-8C59-CC94489FA36C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C6FB4-DFFE-415A-9E3D-12A15BE00C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644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0D21B-BD58-4C77-A860-49144F79B83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9E904-0F03-4BAE-BEB6-29356CFC6E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25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1DE0C-6370-4B10-B488-91532D95FF2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8880D-0C24-4222-8CAB-B40B434E16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52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</a:t>
            </a:r>
            <a:r>
              <a:rPr lang="en-US" dirty="0" err="1" smtClean="0"/>
              <a:t>levelFifth</a:t>
            </a:r>
            <a:r>
              <a:rPr lang="en-US" dirty="0" smtClean="0"/>
              <a:t> level</a:t>
            </a:r>
          </a:p>
          <a:p>
            <a:pPr lvl="3"/>
            <a:endParaRPr lang="en-US" dirty="0" smtClean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05952-9649-4C09-8DAF-B0B86314CE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683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645E6-32D1-4C3E-A366-745E528D89DF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82386-3C8C-4EF9-82EB-2EC0345095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46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A45E1-F707-410A-A6B7-9DB19541599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6D6E4-69CF-4917-8B2C-0FED2166C4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861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4796A-44BC-4187-BA55-51FA4FD10AF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8D7E4-7B8F-41AE-8A47-3923EC65D1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301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8A5BAF-8841-4142-9CD4-BC3E8E1FE26B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5C7E3-FC18-4198-8EA4-A076B9B20E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335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898FC-EDB0-4265-A976-E1B7498D5E54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E90ED9-AA2E-43DD-AE1C-13BD0AC614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2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D9F1C-4807-479A-B5D7-8E3132A45F4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96D27-4641-40C7-8A72-FF96046EA3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807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CA9E2-780D-43B5-8314-B36AD55C731E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8DDBC-49FF-45BB-B1D1-8A430C4BA7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169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67190-76AC-462A-910A-E6B6C20B347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5C17B-5A69-471D-9ACA-67FE7B6B43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951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DB2A1A-3D4D-4678-ADDA-618E920828C5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2CC69-10D1-4674-BB2B-70039EFFFB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09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04F2A-1212-46A2-BA6A-F1B46A30A50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04039-BF92-4B1D-A072-329A9D9907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7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969200-DD16-4C40-B3AF-0324D7604D08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AA859-AF5D-4B3F-AFFD-FBAA4F3AD5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20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05CD2-D610-428F-819C-868D0B2D3AD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B2CCD-B908-4234-9324-B512DF1F38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524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6C9E9-2556-4581-8C38-6B86964DA05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96ED1-9AEE-4ECD-8B57-0370ACE13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884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0FB2C-5490-4AE0-9D57-224E79080FDB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72761-9941-4F9D-89C0-567D39F0FF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338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35B7B-DA77-4D19-B248-D9F052C6F9E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92B1E-6ED0-4DAB-BE3D-ACA463A456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249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786ED-FE6E-4447-90EE-8FFABFA70DAE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DD5F4-BB9E-4B6B-8028-1A6FC50EE1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3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45D0A-7824-400F-A012-C3468EA7DD28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53677-BC10-4BBD-801C-2A600952B0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15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ABED6-171D-403A-9ABD-7846D127E20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1F2EB-0C65-46BE-A46F-1726CED837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2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8D286-B089-45D2-8631-F4950E9F7FA0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E6E02-65A7-44C3-A583-2E9F951244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6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00E5D-3470-4892-ACFA-FEA3E3514757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4644D-13DD-4AED-9146-B749D89DE2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122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A4ED5-E7BA-4B39-A1CC-94C5AF8C922E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029C3-8055-4689-BCA1-DB5D114D2E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153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19FFF-9936-4C02-9872-7513855ACBD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EF86D-831D-4740-9254-FBB65796CC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651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FA837-A255-439D-A2B9-16B630BAB30F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B4F93-D530-40C9-99DD-9276EEDE1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740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6F18A-C411-4B3C-8C91-1BB7176B054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FE7D7-7AE0-4904-A815-51CC17D94B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129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363BE-EEDC-48EF-B0BA-0102C4D3F374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D8A76-F847-456C-81CC-8C3D972BE1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389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10559-5178-4019-B6D9-09DB0B692C6F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5FC0F-5E2D-46AD-9BB7-17605F28C7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940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879CB-AB9B-4A96-A755-27F80871C7B4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4F3AFE-27D5-4A63-BEF1-69741FB924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5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AF116-3B5B-4719-B91F-EA0FCD7F372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9907-F02D-4881-9220-0DAD5BEBD3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42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C100F-98A7-407B-8347-A0C929ED13D2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01A139-AC57-4EBE-84D3-0D23EB78C2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996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AE417-869C-40CC-B620-FD7E6FC61574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3EFFB-E2B2-4268-98B4-68FED6163F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19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083E1-53C6-40E9-89D5-5492A0915394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0655F-D1D3-461D-A127-2C78731E3B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55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873CC-9210-4858-B467-542C595AAD0C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E5CFC81-1B13-41B6-9CB7-11DEBCC258A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2514C-1543-4F52-9F4B-55FC1C16746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7B156511-9F75-4706-8CBF-681C1B8A8D6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0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EFE40-4EDD-414E-99BB-5D7D81C690A5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91FD5-C9EF-4F03-91FB-11A9B45074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200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06D98-1976-4688-867D-1E90B109445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0C3E2-6EA8-4B53-BE41-29C5A3D44C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827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F65E7-ADF4-4B33-BEED-5E46DA509094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FA629-85BE-44EB-A67D-2124800221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632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47203-91F2-416B-AB22-6BD7B16FE4B7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AC22D-5CF8-4089-824E-9F7D4183A7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793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C9111-4699-4534-9059-BC306CCFC39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6D04A-7EEE-45C8-B4FF-18D5C7D2E2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1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ACE59-8D5F-42F8-BC91-D3A2C60F50A7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413F3-65AB-4D21-8613-3D20AE8BCF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40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54511-C06A-4B56-93CA-3D8BA51D6100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FE3D0-D5DE-4B5A-8BA4-0913D6D1E9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043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F286C-9ECA-4C8D-85FA-856F70C94355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55263-B40C-4BFA-A39F-3F1EECC176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905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BFC1D-9FD6-4373-A30A-51B8E000F304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9CFFA-4620-4EC1-88A6-E0BFFCD01C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004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CC5FE-8D3E-41DA-A150-EF2B4734C824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2E826-C483-468A-962E-D141B344CD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06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6A15A-4BCF-419D-83EC-AB8716C58A92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5E902-1434-49B6-A6B7-BA50EDF829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339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20D1C-7674-437A-BDB3-4FCFE468FDEA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E4871-E8C7-4757-95FC-92E485092D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530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4A3E3-718E-438D-8016-87D14A511C62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B71B8-3795-4A12-BD04-3B81B5F888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198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43EEF-9336-4C1E-831B-A8F249BE7337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7E265-EE58-4E9A-9589-8C50FC274E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40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20650-56B7-403B-886C-A98134EB57B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23F7E-D8E9-40BF-B64A-78338FF6F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242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20E70-314A-45BA-9A05-9F899E76EC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4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23C91-CF78-4FCF-8BB4-4BC5670B488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F99CA-20CA-4397-AB07-5911EF2203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25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5335E-B281-47FE-8A10-6494D64D39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633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28F13-DF64-438A-88B5-51A830836A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366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EF115-8A75-47B4-B185-7B2E7C832E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187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95BA57-F2E9-4176-99AF-70BB60B9CE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131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B12555-EADA-4E88-B10D-09B8B27834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429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906A4-8762-44BC-ADF1-6606C8A08B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37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8ADD1-10BD-4153-B0F9-FC9CC587C5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201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DE66B-EE21-4F0C-A090-02CE9AA4BC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011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0E8B0-C7D0-4081-9855-26C534195C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1364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4CBF4-1AF0-4F08-B707-8BAEAA9723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FDBB7-03D7-430C-86FC-FC5C94E4E887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17879-43AD-4768-8723-FB1DC575BD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796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D9D6F-9213-4DE5-841F-F0993A9AE5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8976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C98D2-02F4-4953-A44C-F2DA17891B18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C74E1-72FC-49E7-8784-4732B553E6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277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DD103-2D2E-4973-97A7-A8C5C48EFE1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83F02-B3CE-41D7-8300-E964959B72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124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088ED-537E-4C0F-AE84-0CD6C621919E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3C767-1099-4627-A269-EBA10D2D39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383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149F8-ECE6-4230-85FF-34AFD20657A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12784-69A9-4E68-8B78-ADE0D7467B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057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8DD82-5594-41F3-A1A9-B55064868AC6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3E526-D739-4181-BAA8-EB2CAF2A66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628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D885F-8592-48C6-83C5-7960166EA622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BB1B1-142F-4A2F-9DD3-3EEC7DDFB2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33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E14F-64D5-4519-858C-D5967116BCC2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A7C84-6008-44E8-8C02-D579CDBEE9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964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4725B-7285-4A04-A27E-D876B1940976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92607-E816-414C-9D6D-4B0B8C34B7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43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C69DC-8681-495F-8657-B56E4BAD799A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A5C85-45F0-4463-81F4-42E481DA7E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tags" Target="../tags/tag34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17" Type="http://schemas.openxmlformats.org/officeDocument/2006/relationships/tags" Target="../tags/tag353.xml"/><Relationship Id="rId2" Type="http://schemas.openxmlformats.org/officeDocument/2006/relationships/slideLayout" Target="../slideLayouts/slideLayout103.xml"/><Relationship Id="rId16" Type="http://schemas.openxmlformats.org/officeDocument/2006/relationships/tags" Target="../tags/tag352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tags" Target="../tags/tag351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tags" Target="../tags/tag35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tags" Target="../tags/tag387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17" Type="http://schemas.openxmlformats.org/officeDocument/2006/relationships/tags" Target="../tags/tag391.xml"/><Relationship Id="rId2" Type="http://schemas.openxmlformats.org/officeDocument/2006/relationships/slideLayout" Target="../slideLayouts/slideLayout114.xml"/><Relationship Id="rId16" Type="http://schemas.openxmlformats.org/officeDocument/2006/relationships/tags" Target="../tags/tag390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tags" Target="../tags/tag389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tags" Target="../tags/tag38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tags" Target="../tags/tag425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17" Type="http://schemas.openxmlformats.org/officeDocument/2006/relationships/tags" Target="../tags/tag429.xml"/><Relationship Id="rId2" Type="http://schemas.openxmlformats.org/officeDocument/2006/relationships/slideLayout" Target="../slideLayouts/slideLayout136.xml"/><Relationship Id="rId16" Type="http://schemas.openxmlformats.org/officeDocument/2006/relationships/tags" Target="../tags/tag428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tags" Target="../tags/tag427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tags" Target="../tags/tag42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tags" Target="../tags/tag46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4.xml"/><Relationship Id="rId17" Type="http://schemas.openxmlformats.org/officeDocument/2006/relationships/tags" Target="../tags/tag467.xml"/><Relationship Id="rId2" Type="http://schemas.openxmlformats.org/officeDocument/2006/relationships/slideLayout" Target="../slideLayouts/slideLayout147.xml"/><Relationship Id="rId16" Type="http://schemas.openxmlformats.org/officeDocument/2006/relationships/tags" Target="../tags/tag466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tags" Target="../tags/tag465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tags" Target="../tags/tag4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ags" Target="../tags/tag501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5.xml"/><Relationship Id="rId17" Type="http://schemas.openxmlformats.org/officeDocument/2006/relationships/tags" Target="../tags/tag505.xml"/><Relationship Id="rId2" Type="http://schemas.openxmlformats.org/officeDocument/2006/relationships/slideLayout" Target="../slideLayouts/slideLayout158.xml"/><Relationship Id="rId16" Type="http://schemas.openxmlformats.org/officeDocument/2006/relationships/tags" Target="../tags/tag50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tags" Target="../tags/tag503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tags" Target="../tags/tag50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tags" Target="../tags/tag542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tags" Target="../tags/tag541.xml"/><Relationship Id="rId2" Type="http://schemas.openxmlformats.org/officeDocument/2006/relationships/slideLayout" Target="../slideLayouts/slideLayout169.xml"/><Relationship Id="rId16" Type="http://schemas.openxmlformats.org/officeDocument/2006/relationships/tags" Target="../tags/tag540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5" Type="http://schemas.openxmlformats.org/officeDocument/2006/relationships/tags" Target="../tags/tag539.xml"/><Relationship Id="rId10" Type="http://schemas.openxmlformats.org/officeDocument/2006/relationships/slideLayout" Target="../slideLayouts/slideLayout177.xml"/><Relationship Id="rId19" Type="http://schemas.openxmlformats.org/officeDocument/2006/relationships/tags" Target="../tags/tag543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7.xml"/><Relationship Id="rId18" Type="http://schemas.openxmlformats.org/officeDocument/2006/relationships/tags" Target="../tags/tag582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tags" Target="../tags/tag581.xml"/><Relationship Id="rId2" Type="http://schemas.openxmlformats.org/officeDocument/2006/relationships/slideLayout" Target="../slideLayouts/slideLayout182.xml"/><Relationship Id="rId16" Type="http://schemas.openxmlformats.org/officeDocument/2006/relationships/tags" Target="../tags/tag580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tags" Target="../tags/tag579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tags" Target="../tags/tag57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ags" Target="../tags/tag616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theme" Target="../theme/theme18.xml"/><Relationship Id="rId17" Type="http://schemas.openxmlformats.org/officeDocument/2006/relationships/tags" Target="../tags/tag620.xml"/><Relationship Id="rId2" Type="http://schemas.openxmlformats.org/officeDocument/2006/relationships/slideLayout" Target="../slideLayouts/slideLayout194.xml"/><Relationship Id="rId16" Type="http://schemas.openxmlformats.org/officeDocument/2006/relationships/tags" Target="../tags/tag619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tags" Target="../tags/tag618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tags" Target="../tags/tag617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08.xml"/><Relationship Id="rId15" Type="http://schemas.openxmlformats.org/officeDocument/2006/relationships/theme" Target="../theme/theme19.xml"/><Relationship Id="rId10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3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43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1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4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5.xml"/><Relationship Id="rId13" Type="http://schemas.openxmlformats.org/officeDocument/2006/relationships/theme" Target="../theme/theme20.xml"/><Relationship Id="rId18" Type="http://schemas.openxmlformats.org/officeDocument/2006/relationships/tags" Target="../tags/tag658.xml"/><Relationship Id="rId3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9.xml"/><Relationship Id="rId17" Type="http://schemas.openxmlformats.org/officeDocument/2006/relationships/tags" Target="../tags/tag657.xml"/><Relationship Id="rId2" Type="http://schemas.openxmlformats.org/officeDocument/2006/relationships/slideLayout" Target="../slideLayouts/slideLayout219.xml"/><Relationship Id="rId16" Type="http://schemas.openxmlformats.org/officeDocument/2006/relationships/tags" Target="../tags/tag656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2.xml"/><Relationship Id="rId15" Type="http://schemas.openxmlformats.org/officeDocument/2006/relationships/tags" Target="../tags/tag655.xml"/><Relationship Id="rId10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Relationship Id="rId14" Type="http://schemas.openxmlformats.org/officeDocument/2006/relationships/tags" Target="../tags/tag654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tags" Target="../tags/tag698.xml"/><Relationship Id="rId3" Type="http://schemas.openxmlformats.org/officeDocument/2006/relationships/slideLayout" Target="../slideLayouts/slideLayout232.xml"/><Relationship Id="rId7" Type="http://schemas.openxmlformats.org/officeDocument/2006/relationships/tags" Target="../tags/tag697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Relationship Id="rId6" Type="http://schemas.openxmlformats.org/officeDocument/2006/relationships/tags" Target="../tags/tag696.xml"/><Relationship Id="rId5" Type="http://schemas.openxmlformats.org/officeDocument/2006/relationships/tags" Target="../tags/tag695.xml"/><Relationship Id="rId4" Type="http://schemas.openxmlformats.org/officeDocument/2006/relationships/theme" Target="../theme/theme21.xml"/><Relationship Id="rId9" Type="http://schemas.openxmlformats.org/officeDocument/2006/relationships/tags" Target="../tags/tag69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0.xml"/><Relationship Id="rId13" Type="http://schemas.openxmlformats.org/officeDocument/2006/relationships/tags" Target="../tags/tag703.xml"/><Relationship Id="rId3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39.xml"/><Relationship Id="rId12" Type="http://schemas.openxmlformats.org/officeDocument/2006/relationships/theme" Target="../theme/theme22.xml"/><Relationship Id="rId17" Type="http://schemas.openxmlformats.org/officeDocument/2006/relationships/tags" Target="../tags/tag707.xml"/><Relationship Id="rId2" Type="http://schemas.openxmlformats.org/officeDocument/2006/relationships/slideLayout" Target="../slideLayouts/slideLayout234.xml"/><Relationship Id="rId16" Type="http://schemas.openxmlformats.org/officeDocument/2006/relationships/tags" Target="../tags/tag706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1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37.xml"/><Relationship Id="rId15" Type="http://schemas.openxmlformats.org/officeDocument/2006/relationships/tags" Target="../tags/tag705.xml"/><Relationship Id="rId10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tags" Target="../tags/tag704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6.xml"/><Relationship Id="rId1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5.xml"/><Relationship Id="rId17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45.xml"/><Relationship Id="rId16" Type="http://schemas.openxmlformats.org/officeDocument/2006/relationships/slideLayout" Target="../slideLayouts/slideLayout259.xml"/><Relationship Id="rId20" Type="http://schemas.openxmlformats.org/officeDocument/2006/relationships/theme" Target="../theme/theme23.xml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48.xml"/><Relationship Id="rId1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3.xml"/><Relationship Id="rId19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Relationship Id="rId14" Type="http://schemas.openxmlformats.org/officeDocument/2006/relationships/slideLayout" Target="../slideLayouts/slideLayout257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0.xml"/><Relationship Id="rId13" Type="http://schemas.openxmlformats.org/officeDocument/2006/relationships/tags" Target="../tags/tag744.xml"/><Relationship Id="rId3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9.xml"/><Relationship Id="rId12" Type="http://schemas.openxmlformats.org/officeDocument/2006/relationships/theme" Target="../theme/theme24.xml"/><Relationship Id="rId17" Type="http://schemas.openxmlformats.org/officeDocument/2006/relationships/tags" Target="../tags/tag748.xml"/><Relationship Id="rId2" Type="http://schemas.openxmlformats.org/officeDocument/2006/relationships/slideLayout" Target="../slideLayouts/slideLayout264.xml"/><Relationship Id="rId16" Type="http://schemas.openxmlformats.org/officeDocument/2006/relationships/tags" Target="../tags/tag747.xml"/><Relationship Id="rId1" Type="http://schemas.openxmlformats.org/officeDocument/2006/relationships/slideLayout" Target="../slideLayouts/slideLayout263.xml"/><Relationship Id="rId6" Type="http://schemas.openxmlformats.org/officeDocument/2006/relationships/slideLayout" Target="../slideLayouts/slideLayout268.xml"/><Relationship Id="rId11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67.xml"/><Relationship Id="rId15" Type="http://schemas.openxmlformats.org/officeDocument/2006/relationships/tags" Target="../tags/tag746.xml"/><Relationship Id="rId10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66.xml"/><Relationship Id="rId9" Type="http://schemas.openxmlformats.org/officeDocument/2006/relationships/slideLayout" Target="../slideLayouts/slideLayout271.xml"/><Relationship Id="rId14" Type="http://schemas.openxmlformats.org/officeDocument/2006/relationships/tags" Target="../tags/tag74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1.xml"/><Relationship Id="rId13" Type="http://schemas.openxmlformats.org/officeDocument/2006/relationships/slideLayout" Target="../slideLayouts/slideLayout286.xml"/><Relationship Id="rId18" Type="http://schemas.openxmlformats.org/officeDocument/2006/relationships/tags" Target="../tags/tag785.xml"/><Relationship Id="rId3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80.xml"/><Relationship Id="rId12" Type="http://schemas.openxmlformats.org/officeDocument/2006/relationships/slideLayout" Target="../slideLayouts/slideLayout285.xml"/><Relationship Id="rId17" Type="http://schemas.openxmlformats.org/officeDocument/2006/relationships/tags" Target="../tags/tag784.xml"/><Relationship Id="rId2" Type="http://schemas.openxmlformats.org/officeDocument/2006/relationships/slideLayout" Target="../slideLayouts/slideLayout275.xml"/><Relationship Id="rId16" Type="http://schemas.openxmlformats.org/officeDocument/2006/relationships/tags" Target="../tags/tag783.xml"/><Relationship Id="rId1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4.xml"/><Relationship Id="rId5" Type="http://schemas.openxmlformats.org/officeDocument/2006/relationships/slideLayout" Target="../slideLayouts/slideLayout278.xml"/><Relationship Id="rId15" Type="http://schemas.openxmlformats.org/officeDocument/2006/relationships/tags" Target="../tags/tag782.xml"/><Relationship Id="rId10" Type="http://schemas.openxmlformats.org/officeDocument/2006/relationships/slideLayout" Target="../slideLayouts/slideLayout283.xml"/><Relationship Id="rId19" Type="http://schemas.openxmlformats.org/officeDocument/2006/relationships/tags" Target="../tags/tag786.xml"/><Relationship Id="rId4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82.xml"/><Relationship Id="rId14" Type="http://schemas.openxmlformats.org/officeDocument/2006/relationships/theme" Target="../theme/theme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18" Type="http://schemas.openxmlformats.org/officeDocument/2006/relationships/tags" Target="../tags/tag81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ags" Target="../tags/tag80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79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78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7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ags" Target="../tags/tag118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17" Type="http://schemas.openxmlformats.org/officeDocument/2006/relationships/tags" Target="../tags/tag122.xml"/><Relationship Id="rId2" Type="http://schemas.openxmlformats.org/officeDocument/2006/relationships/slideLayout" Target="../slideLayouts/slideLayout36.xml"/><Relationship Id="rId16" Type="http://schemas.openxmlformats.org/officeDocument/2006/relationships/tags" Target="../tags/tag121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ags" Target="../tags/tag120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ags" Target="../tags/tag1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ags" Target="../tags/tag156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17" Type="http://schemas.openxmlformats.org/officeDocument/2006/relationships/tags" Target="../tags/tag160.xml"/><Relationship Id="rId2" Type="http://schemas.openxmlformats.org/officeDocument/2006/relationships/slideLayout" Target="../slideLayouts/slideLayout47.xml"/><Relationship Id="rId16" Type="http://schemas.openxmlformats.org/officeDocument/2006/relationships/tags" Target="../tags/tag159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ags" Target="../tags/tag158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ags" Target="../tags/tag1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ags" Target="../tags/tag19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17" Type="http://schemas.openxmlformats.org/officeDocument/2006/relationships/tags" Target="../tags/tag198.xml"/><Relationship Id="rId2" Type="http://schemas.openxmlformats.org/officeDocument/2006/relationships/slideLayout" Target="../slideLayouts/slideLayout58.xml"/><Relationship Id="rId16" Type="http://schemas.openxmlformats.org/officeDocument/2006/relationships/tags" Target="../tags/tag197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ags" Target="../tags/tag196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ags" Target="../tags/tag19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ags" Target="../tags/tag232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17" Type="http://schemas.openxmlformats.org/officeDocument/2006/relationships/tags" Target="../tags/tag236.xml"/><Relationship Id="rId2" Type="http://schemas.openxmlformats.org/officeDocument/2006/relationships/slideLayout" Target="../slideLayouts/slideLayout69.xml"/><Relationship Id="rId16" Type="http://schemas.openxmlformats.org/officeDocument/2006/relationships/tags" Target="../tags/tag235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ags" Target="../tags/tag234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tags" Target="../tags/tag23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18" Type="http://schemas.openxmlformats.org/officeDocument/2006/relationships/tags" Target="../tags/tag274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tags" Target="../tags/tag273.xml"/><Relationship Id="rId2" Type="http://schemas.openxmlformats.org/officeDocument/2006/relationships/slideLayout" Target="../slideLayouts/slideLayout80.xml"/><Relationship Id="rId16" Type="http://schemas.openxmlformats.org/officeDocument/2006/relationships/tags" Target="../tags/tag272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tags" Target="../tags/tag271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tags" Target="../tags/tag27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tags" Target="../tags/tag311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17" Type="http://schemas.openxmlformats.org/officeDocument/2006/relationships/tags" Target="../tags/tag315.xml"/><Relationship Id="rId2" Type="http://schemas.openxmlformats.org/officeDocument/2006/relationships/slideLayout" Target="../slideLayouts/slideLayout92.xml"/><Relationship Id="rId16" Type="http://schemas.openxmlformats.org/officeDocument/2006/relationships/tags" Target="../tags/tag314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tags" Target="../tags/tag313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ags" Target="../tags/tag3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35F508B-50B2-4B20-B30E-163B98B33042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27BC021-9EF2-4F30-84EE-BBD51EFD02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620" r:id="rId1"/>
    <p:sldLayoutId id="2147516621" r:id="rId2"/>
    <p:sldLayoutId id="2147516622" r:id="rId3"/>
    <p:sldLayoutId id="2147516623" r:id="rId4"/>
    <p:sldLayoutId id="2147516624" r:id="rId5"/>
    <p:sldLayoutId id="2147516625" r:id="rId6"/>
    <p:sldLayoutId id="2147517105" r:id="rId7"/>
    <p:sldLayoutId id="2147516626" r:id="rId8"/>
    <p:sldLayoutId id="2147516627" r:id="rId9"/>
    <p:sldLayoutId id="2147516628" r:id="rId10"/>
    <p:sldLayoutId id="214751662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5DE88F6-53B1-473F-BD95-6D7EF35104CE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C83B51B-D023-4CFF-B864-CE639451D5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793" r:id="rId1"/>
    <p:sldLayoutId id="2147516794" r:id="rId2"/>
    <p:sldLayoutId id="2147516795" r:id="rId3"/>
    <p:sldLayoutId id="2147516796" r:id="rId4"/>
    <p:sldLayoutId id="2147516797" r:id="rId5"/>
    <p:sldLayoutId id="2147516798" r:id="rId6"/>
    <p:sldLayoutId id="2147517124" r:id="rId7"/>
    <p:sldLayoutId id="2147516799" r:id="rId8"/>
    <p:sldLayoutId id="2147516800" r:id="rId9"/>
    <p:sldLayoutId id="2147516801" r:id="rId10"/>
    <p:sldLayoutId id="21475168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CB1C1BF-40A7-48D2-85E8-A4BCDDAF3AC3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A3557CA-1B48-4366-B807-A5F4396D57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803" r:id="rId1"/>
    <p:sldLayoutId id="2147516804" r:id="rId2"/>
    <p:sldLayoutId id="2147516805" r:id="rId3"/>
    <p:sldLayoutId id="2147516806" r:id="rId4"/>
    <p:sldLayoutId id="2147516807" r:id="rId5"/>
    <p:sldLayoutId id="2147516808" r:id="rId6"/>
    <p:sldLayoutId id="2147517125" r:id="rId7"/>
    <p:sldLayoutId id="2147516809" r:id="rId8"/>
    <p:sldLayoutId id="2147516810" r:id="rId9"/>
    <p:sldLayoutId id="2147516811" r:id="rId10"/>
    <p:sldLayoutId id="214751681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F8EFF34-5CF5-4A86-9E39-DAFB19796A89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60975CA-6306-49B8-BBC3-4FB72C20D1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813" r:id="rId1"/>
    <p:sldLayoutId id="2147516814" r:id="rId2"/>
    <p:sldLayoutId id="2147516815" r:id="rId3"/>
    <p:sldLayoutId id="2147516816" r:id="rId4"/>
    <p:sldLayoutId id="2147516817" r:id="rId5"/>
    <p:sldLayoutId id="2147516818" r:id="rId6"/>
    <p:sldLayoutId id="2147517127" r:id="rId7"/>
    <p:sldLayoutId id="2147516819" r:id="rId8"/>
    <p:sldLayoutId id="2147516820" r:id="rId9"/>
    <p:sldLayoutId id="2147516821" r:id="rId10"/>
    <p:sldLayoutId id="21475168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C45E69A-6BC3-4C4C-B4E7-3DD22BD034B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AD85EDC-2C75-422B-8A76-FF6F447A1B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8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328" r:id="rId1"/>
    <p:sldLayoutId id="2147517329" r:id="rId2"/>
    <p:sldLayoutId id="2147517330" r:id="rId3"/>
    <p:sldLayoutId id="2147517331" r:id="rId4"/>
    <p:sldLayoutId id="2147517332" r:id="rId5"/>
    <p:sldLayoutId id="2147517333" r:id="rId6"/>
    <p:sldLayoutId id="2147517334" r:id="rId7"/>
    <p:sldLayoutId id="2147517335" r:id="rId8"/>
    <p:sldLayoutId id="2147517336" r:id="rId9"/>
    <p:sldLayoutId id="2147517337" r:id="rId10"/>
    <p:sldLayoutId id="2147517338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C45E69A-6BC3-4C4C-B4E7-3DD22BD034B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AD85EDC-2C75-422B-8A76-FF6F447A1B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48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379" r:id="rId1"/>
    <p:sldLayoutId id="2147517380" r:id="rId2"/>
    <p:sldLayoutId id="2147517381" r:id="rId3"/>
    <p:sldLayoutId id="2147517382" r:id="rId4"/>
    <p:sldLayoutId id="2147517383" r:id="rId5"/>
    <p:sldLayoutId id="2147517384" r:id="rId6"/>
    <p:sldLayoutId id="2147517385" r:id="rId7"/>
    <p:sldLayoutId id="2147517386" r:id="rId8"/>
    <p:sldLayoutId id="2147517387" r:id="rId9"/>
    <p:sldLayoutId id="2147517388" r:id="rId10"/>
    <p:sldLayoutId id="214751738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fld id="{6BAEE32C-605D-4622-B08E-2825DA003A08}" type="datetimeFigureOut">
              <a:rPr lang="en-US" smtClean="0"/>
              <a:pPr fontAlgn="auto">
                <a:spcAft>
                  <a:spcPts val="0"/>
                </a:spcAft>
              </a:pPr>
              <a:t>4/7/2015</a:t>
            </a:fld>
            <a:endParaRPr lang="en-US" dirty="0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fld id="{1BF3F1B8-603C-4B63-A8E0-4F74422C0E1E}" type="slidenum">
              <a:rPr lang="en-US" smtClean="0"/>
              <a:pPr fontAlgn="auto">
                <a:spcAft>
                  <a:spcPts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7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391" r:id="rId1"/>
    <p:sldLayoutId id="2147517392" r:id="rId2"/>
    <p:sldLayoutId id="2147517393" r:id="rId3"/>
    <p:sldLayoutId id="2147517394" r:id="rId4"/>
    <p:sldLayoutId id="2147517395" r:id="rId5"/>
    <p:sldLayoutId id="2147517396" r:id="rId6"/>
    <p:sldLayoutId id="2147517397" r:id="rId7"/>
    <p:sldLayoutId id="2147517398" r:id="rId8"/>
    <p:sldLayoutId id="2147517399" r:id="rId9"/>
    <p:sldLayoutId id="2147517400" r:id="rId10"/>
    <p:sldLayoutId id="214751740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chemeClr val="accent2">
                    <a:lumMod val="75000"/>
                  </a:schemeClr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2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04" r:id="rId1"/>
    <p:sldLayoutId id="2147517405" r:id="rId2"/>
    <p:sldLayoutId id="2147517406" r:id="rId3"/>
    <p:sldLayoutId id="2147517407" r:id="rId4"/>
    <p:sldLayoutId id="2147517408" r:id="rId5"/>
    <p:sldLayoutId id="2147517409" r:id="rId6"/>
    <p:sldLayoutId id="2147517410" r:id="rId7"/>
    <p:sldLayoutId id="2147517411" r:id="rId8"/>
    <p:sldLayoutId id="2147517412" r:id="rId9"/>
    <p:sldLayoutId id="2147517413" r:id="rId10"/>
    <p:sldLayoutId id="2147517414" r:id="rId11"/>
    <p:sldLayoutId id="2147517415" r:id="rId12"/>
    <p:sldLayoutId id="2147517416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C1D80083-EADD-47B1-AD2F-6C1481B8C3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9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18" r:id="rId1"/>
    <p:sldLayoutId id="2147517419" r:id="rId2"/>
    <p:sldLayoutId id="2147517420" r:id="rId3"/>
    <p:sldLayoutId id="2147517421" r:id="rId4"/>
    <p:sldLayoutId id="2147517422" r:id="rId5"/>
    <p:sldLayoutId id="2147517423" r:id="rId6"/>
    <p:sldLayoutId id="2147517424" r:id="rId7"/>
    <p:sldLayoutId id="2147517425" r:id="rId8"/>
    <p:sldLayoutId id="2147517426" r:id="rId9"/>
    <p:sldLayoutId id="2147517427" r:id="rId10"/>
    <p:sldLayoutId id="2147517428" r:id="rId11"/>
    <p:sldLayoutId id="214751742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625118D7-FBA1-493B-9421-3A3F596335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1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31" r:id="rId1"/>
    <p:sldLayoutId id="2147517432" r:id="rId2"/>
    <p:sldLayoutId id="2147517433" r:id="rId3"/>
    <p:sldLayoutId id="2147517434" r:id="rId4"/>
    <p:sldLayoutId id="2147517435" r:id="rId5"/>
    <p:sldLayoutId id="2147517436" r:id="rId6"/>
    <p:sldLayoutId id="2147517437" r:id="rId7"/>
    <p:sldLayoutId id="2147517438" r:id="rId8"/>
    <p:sldLayoutId id="2147517439" r:id="rId9"/>
    <p:sldLayoutId id="2147517440" r:id="rId10"/>
    <p:sldLayoutId id="214751744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cs typeface="Arial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algn="ctr"/>
            <a:endParaRPr lang="en-US">
              <a:solidFill>
                <a:srgbClr val="000000"/>
              </a:solidFill>
              <a:cs typeface="Arial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2750" y="6199188"/>
            <a:ext cx="11112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E69498EE-1158-4DD0-9B3C-E1ED0744A022}" type="slidenum">
              <a:rPr lang="en-US">
                <a:solidFill>
                  <a:srgbClr val="000000"/>
                </a:solidFill>
                <a:cs typeface="Arial"/>
              </a:rPr>
              <a:pPr/>
              <a:t>‹#›</a:t>
            </a:fld>
            <a:endParaRPr lang="en-US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76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43" r:id="rId1"/>
    <p:sldLayoutId id="2147517444" r:id="rId2"/>
    <p:sldLayoutId id="2147517445" r:id="rId3"/>
    <p:sldLayoutId id="2147517446" r:id="rId4"/>
    <p:sldLayoutId id="2147517447" r:id="rId5"/>
    <p:sldLayoutId id="2147517448" r:id="rId6"/>
    <p:sldLayoutId id="2147517449" r:id="rId7"/>
    <p:sldLayoutId id="2147517450" r:id="rId8"/>
    <p:sldLayoutId id="2147517451" r:id="rId9"/>
    <p:sldLayoutId id="2147517452" r:id="rId10"/>
    <p:sldLayoutId id="2147517453" r:id="rId11"/>
    <p:sldLayoutId id="2147517454" r:id="rId12"/>
    <p:sldLayoutId id="2147517455" r:id="rId13"/>
    <p:sldLayoutId id="2147517456" r:id="rId14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9078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C12BBB9-BD95-4291-8160-1F74DD34F1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630" r:id="rId1"/>
    <p:sldLayoutId id="2147516631" r:id="rId2"/>
    <p:sldLayoutId id="2147516632" r:id="rId3"/>
    <p:sldLayoutId id="2147516633" r:id="rId4"/>
    <p:sldLayoutId id="2147516634" r:id="rId5"/>
    <p:sldLayoutId id="2147516635" r:id="rId6"/>
    <p:sldLayoutId id="2147516636" r:id="rId7"/>
    <p:sldLayoutId id="2147516637" r:id="rId8"/>
    <p:sldLayoutId id="2147516638" r:id="rId9"/>
    <p:sldLayoutId id="2147516639" r:id="rId10"/>
    <p:sldLayoutId id="214751664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DD8E01BA-A4A9-4529-BA2D-ACD7A76A1B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7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58" r:id="rId1"/>
    <p:sldLayoutId id="2147517459" r:id="rId2"/>
    <p:sldLayoutId id="2147517460" r:id="rId3"/>
    <p:sldLayoutId id="2147517461" r:id="rId4"/>
    <p:sldLayoutId id="2147517462" r:id="rId5"/>
    <p:sldLayoutId id="2147517463" r:id="rId6"/>
    <p:sldLayoutId id="2147517464" r:id="rId7"/>
    <p:sldLayoutId id="2147517465" r:id="rId8"/>
    <p:sldLayoutId id="2147517466" r:id="rId9"/>
    <p:sldLayoutId id="2147517467" r:id="rId10"/>
    <p:sldLayoutId id="2147517468" r:id="rId11"/>
    <p:sldLayoutId id="214751746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  <p:custDataLst>
              <p:tags r:id="rId6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7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8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9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9843719A-AA27-4EC9-9258-BA7D183272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5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71" r:id="rId1"/>
    <p:sldLayoutId id="2147517472" r:id="rId2"/>
    <p:sldLayoutId id="2147517473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35F508B-50B2-4B20-B30E-163B98B3304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27BC021-9EF2-4F30-84EE-BBD51EFD02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2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75" r:id="rId1"/>
    <p:sldLayoutId id="2147517476" r:id="rId2"/>
    <p:sldLayoutId id="2147517477" r:id="rId3"/>
    <p:sldLayoutId id="2147517478" r:id="rId4"/>
    <p:sldLayoutId id="2147517479" r:id="rId5"/>
    <p:sldLayoutId id="2147517480" r:id="rId6"/>
    <p:sldLayoutId id="2147517481" r:id="rId7"/>
    <p:sldLayoutId id="2147517482" r:id="rId8"/>
    <p:sldLayoutId id="2147517483" r:id="rId9"/>
    <p:sldLayoutId id="2147517484" r:id="rId10"/>
    <p:sldLayoutId id="214751748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gamma/>
                <a:shade val="46275"/>
                <a:invGamma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381750"/>
            <a:ext cx="914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Page </a:t>
            </a:r>
            <a:fld id="{20015337-8B21-451E-BD2D-CACFF625CFB6}" type="slidenum">
              <a:rPr lang="en-US">
                <a:solidFill>
                  <a:srgbClr val="000000"/>
                </a:solidFill>
                <a:latin typeface="Arial"/>
                <a:cs typeface="Arial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065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487" r:id="rId1"/>
    <p:sldLayoutId id="2147517488" r:id="rId2"/>
    <p:sldLayoutId id="2147517489" r:id="rId3"/>
    <p:sldLayoutId id="2147517490" r:id="rId4"/>
    <p:sldLayoutId id="2147517491" r:id="rId5"/>
    <p:sldLayoutId id="2147517492" r:id="rId6"/>
    <p:sldLayoutId id="2147517493" r:id="rId7"/>
    <p:sldLayoutId id="2147517494" r:id="rId8"/>
    <p:sldLayoutId id="2147517495" r:id="rId9"/>
    <p:sldLayoutId id="2147517496" r:id="rId10"/>
    <p:sldLayoutId id="2147517497" r:id="rId11"/>
    <p:sldLayoutId id="2147517498" r:id="rId12"/>
    <p:sldLayoutId id="2147517499" r:id="rId13"/>
    <p:sldLayoutId id="2147517500" r:id="rId14"/>
    <p:sldLayoutId id="2147517501" r:id="rId15"/>
    <p:sldLayoutId id="2147517502" r:id="rId16"/>
    <p:sldLayoutId id="2147517503" r:id="rId17"/>
    <p:sldLayoutId id="2147517504" r:id="rId18"/>
    <p:sldLayoutId id="2147517505" r:id="rId1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3F657690-D858-4546-831D-ADD5D2DD14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1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507" r:id="rId1"/>
    <p:sldLayoutId id="2147517508" r:id="rId2"/>
    <p:sldLayoutId id="2147517509" r:id="rId3"/>
    <p:sldLayoutId id="2147517510" r:id="rId4"/>
    <p:sldLayoutId id="2147517511" r:id="rId5"/>
    <p:sldLayoutId id="2147517512" r:id="rId6"/>
    <p:sldLayoutId id="2147517513" r:id="rId7"/>
    <p:sldLayoutId id="2147517514" r:id="rId8"/>
    <p:sldLayoutId id="2147517515" r:id="rId9"/>
    <p:sldLayoutId id="2147517516" r:id="rId10"/>
    <p:sldLayoutId id="214751751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672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34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018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690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7025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4225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1995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68722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5448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2174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25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53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8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905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632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358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08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809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9078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C12BBB9-BD95-4291-8160-1F74DD34F1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88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17519" r:id="rId1"/>
    <p:sldLayoutId id="2147517520" r:id="rId2"/>
    <p:sldLayoutId id="2147517521" r:id="rId3"/>
    <p:sldLayoutId id="2147517522" r:id="rId4"/>
    <p:sldLayoutId id="2147517523" r:id="rId5"/>
    <p:sldLayoutId id="2147517524" r:id="rId6"/>
    <p:sldLayoutId id="2147517525" r:id="rId7"/>
    <p:sldLayoutId id="2147517526" r:id="rId8"/>
    <p:sldLayoutId id="2147517527" r:id="rId9"/>
    <p:sldLayoutId id="2147517528" r:id="rId10"/>
    <p:sldLayoutId id="2147517529" r:id="rId11"/>
    <p:sldLayoutId id="2147517530" r:id="rId12"/>
    <p:sldLayoutId id="214751753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CC27F78-B976-4A82-8E73-2A4D37BDD3AF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1A30F7A-1BE2-40DB-B38C-9E3BF8E190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663" r:id="rId1"/>
    <p:sldLayoutId id="2147516664" r:id="rId2"/>
    <p:sldLayoutId id="2147516665" r:id="rId3"/>
    <p:sldLayoutId id="2147516666" r:id="rId4"/>
    <p:sldLayoutId id="2147516667" r:id="rId5"/>
    <p:sldLayoutId id="2147516668" r:id="rId6"/>
    <p:sldLayoutId id="2147517106" r:id="rId7"/>
    <p:sldLayoutId id="2147516669" r:id="rId8"/>
    <p:sldLayoutId id="2147516670" r:id="rId9"/>
    <p:sldLayoutId id="2147516671" r:id="rId10"/>
    <p:sldLayoutId id="2147516672" r:id="rId11"/>
    <p:sldLayoutId id="214751710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7910670-EB04-43BD-8FBD-00DD8FA144EF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F8627AB-3423-4224-8717-7D1790FE29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673" r:id="rId1"/>
    <p:sldLayoutId id="2147516674" r:id="rId2"/>
    <p:sldLayoutId id="2147516675" r:id="rId3"/>
    <p:sldLayoutId id="2147516676" r:id="rId4"/>
    <p:sldLayoutId id="2147516677" r:id="rId5"/>
    <p:sldLayoutId id="2147516678" r:id="rId6"/>
    <p:sldLayoutId id="2147517108" r:id="rId7"/>
    <p:sldLayoutId id="2147516679" r:id="rId8"/>
    <p:sldLayoutId id="2147516680" r:id="rId9"/>
    <p:sldLayoutId id="2147516681" r:id="rId10"/>
    <p:sldLayoutId id="2147516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9350604-85D6-4EBD-895E-C3166B93B3F2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F210DA1-95E8-4223-BE6E-1A18A5295B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683" r:id="rId1"/>
    <p:sldLayoutId id="2147516684" r:id="rId2"/>
    <p:sldLayoutId id="2147516685" r:id="rId3"/>
    <p:sldLayoutId id="2147516686" r:id="rId4"/>
    <p:sldLayoutId id="2147516687" r:id="rId5"/>
    <p:sldLayoutId id="2147516688" r:id="rId6"/>
    <p:sldLayoutId id="2147517109" r:id="rId7"/>
    <p:sldLayoutId id="2147516689" r:id="rId8"/>
    <p:sldLayoutId id="2147516690" r:id="rId9"/>
    <p:sldLayoutId id="2147516691" r:id="rId10"/>
    <p:sldLayoutId id="214751669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43E779A-16DC-493E-8BF3-244B24E81891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CBD4510-3D0E-4F42-A9E3-29DB8A8C2D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705" r:id="rId1"/>
    <p:sldLayoutId id="2147516706" r:id="rId2"/>
    <p:sldLayoutId id="2147516707" r:id="rId3"/>
    <p:sldLayoutId id="2147516708" r:id="rId4"/>
    <p:sldLayoutId id="2147516709" r:id="rId5"/>
    <p:sldLayoutId id="2147516710" r:id="rId6"/>
    <p:sldLayoutId id="2147517110" r:id="rId7"/>
    <p:sldLayoutId id="2147516711" r:id="rId8"/>
    <p:sldLayoutId id="2147516712" r:id="rId9"/>
    <p:sldLayoutId id="2147516713" r:id="rId10"/>
    <p:sldLayoutId id="21475167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8F6D6A5-E1C8-44DB-8ACD-ACE0B78D27CA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27B7668-A2CB-49E1-915C-45B7AECD7E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715" r:id="rId1"/>
    <p:sldLayoutId id="2147516716" r:id="rId2"/>
    <p:sldLayoutId id="2147516717" r:id="rId3"/>
    <p:sldLayoutId id="2147516718" r:id="rId4"/>
    <p:sldLayoutId id="2147516719" r:id="rId5"/>
    <p:sldLayoutId id="2147516720" r:id="rId6"/>
    <p:sldLayoutId id="2147517122" r:id="rId7"/>
    <p:sldLayoutId id="2147516721" r:id="rId8"/>
    <p:sldLayoutId id="2147516722" r:id="rId9"/>
    <p:sldLayoutId id="2147516723" r:id="rId10"/>
    <p:sldLayoutId id="214751672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588F56D6-5DED-4FAA-A120-D1BAF53D2F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771" r:id="rId1"/>
    <p:sldLayoutId id="2147516772" r:id="rId2"/>
    <p:sldLayoutId id="2147516773" r:id="rId3"/>
    <p:sldLayoutId id="2147516774" r:id="rId4"/>
    <p:sldLayoutId id="2147516775" r:id="rId5"/>
    <p:sldLayoutId id="2147516776" r:id="rId6"/>
    <p:sldLayoutId id="2147516777" r:id="rId7"/>
    <p:sldLayoutId id="2147516778" r:id="rId8"/>
    <p:sldLayoutId id="2147516779" r:id="rId9"/>
    <p:sldLayoutId id="2147516780" r:id="rId10"/>
    <p:sldLayoutId id="2147516781" r:id="rId11"/>
    <p:sldLayoutId id="214751678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FB904AC-09EB-481D-A566-76C89BF531FA}" type="datetimeFigureOut">
              <a:rPr lang="en-US"/>
              <a:pPr>
                <a:defRPr/>
              </a:pPr>
              <a:t>4/7/2015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spcBef>
                <a:spcPct val="50000"/>
              </a:spcBef>
              <a:defRPr sz="1200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69D58DF-6890-482B-AF3A-428267240E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16783" r:id="rId1"/>
    <p:sldLayoutId id="2147516784" r:id="rId2"/>
    <p:sldLayoutId id="2147516785" r:id="rId3"/>
    <p:sldLayoutId id="2147516786" r:id="rId4"/>
    <p:sldLayoutId id="2147516787" r:id="rId5"/>
    <p:sldLayoutId id="2147516788" r:id="rId6"/>
    <p:sldLayoutId id="2147517123" r:id="rId7"/>
    <p:sldLayoutId id="2147516789" r:id="rId8"/>
    <p:sldLayoutId id="2147516790" r:id="rId9"/>
    <p:sldLayoutId id="2147516791" r:id="rId10"/>
    <p:sldLayoutId id="214751679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6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6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slideLayout" Target="../slideLayouts/slideLayout16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7.xml"/><Relationship Id="rId1" Type="http://schemas.openxmlformats.org/officeDocument/2006/relationships/themeOverride" Target="../theme/themeOverr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slideLayout" Target="../slideLayouts/slideLayout157.xml"/><Relationship Id="rId7" Type="http://schemas.openxmlformats.org/officeDocument/2006/relationships/oleObject" Target="../embeddings/oleObject17.bin"/><Relationship Id="rId2" Type="http://schemas.openxmlformats.org/officeDocument/2006/relationships/vmlDrawing" Target="../drawings/vmlDrawing9.v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0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5.wmf"/><Relationship Id="rId3" Type="http://schemas.openxmlformats.org/officeDocument/2006/relationships/slideLayout" Target="../slideLayouts/slideLayout163.xml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22.bin"/><Relationship Id="rId2" Type="http://schemas.openxmlformats.org/officeDocument/2006/relationships/vmlDrawing" Target="../drawings/vmlDrawing10.vml"/><Relationship Id="rId1" Type="http://schemas.openxmlformats.org/officeDocument/2006/relationships/themeOverride" Target="../theme/themeOverride4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6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6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98.xml"/><Relationship Id="rId1" Type="http://schemas.openxmlformats.org/officeDocument/2006/relationships/themeOverride" Target="../theme/themeOverride5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7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822.xml"/><Relationship Id="rId7" Type="http://schemas.openxmlformats.org/officeDocument/2006/relationships/slideLayout" Target="../slideLayouts/slideLayout158.xml"/><Relationship Id="rId2" Type="http://schemas.openxmlformats.org/officeDocument/2006/relationships/tags" Target="../tags/tag821.xml"/><Relationship Id="rId1" Type="http://schemas.openxmlformats.org/officeDocument/2006/relationships/tags" Target="../tags/tag820.xml"/><Relationship Id="rId6" Type="http://schemas.openxmlformats.org/officeDocument/2006/relationships/tags" Target="../tags/tag825.xml"/><Relationship Id="rId5" Type="http://schemas.openxmlformats.org/officeDocument/2006/relationships/tags" Target="../tags/tag824.xml"/><Relationship Id="rId4" Type="http://schemas.openxmlformats.org/officeDocument/2006/relationships/tags" Target="../tags/tag82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tags" Target="../tags/tag827.xml"/><Relationship Id="rId7" Type="http://schemas.openxmlformats.org/officeDocument/2006/relationships/oleObject" Target="../embeddings/oleObject26.bin"/><Relationship Id="rId2" Type="http://schemas.openxmlformats.org/officeDocument/2006/relationships/tags" Target="../tags/tag82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9.xml"/><Relationship Id="rId2" Type="http://schemas.openxmlformats.org/officeDocument/2006/relationships/tags" Target="../tags/tag828.xml"/><Relationship Id="rId1" Type="http://schemas.openxmlformats.org/officeDocument/2006/relationships/themeOverride" Target="../theme/themeOverride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oleObject" Target="../embeddings/oleObject29.bin"/><Relationship Id="rId3" Type="http://schemas.openxmlformats.org/officeDocument/2006/relationships/tags" Target="../tags/tag829.xml"/><Relationship Id="rId7" Type="http://schemas.openxmlformats.org/officeDocument/2006/relationships/slideLayout" Target="../slideLayouts/slideLayout224.xml"/><Relationship Id="rId12" Type="http://schemas.openxmlformats.org/officeDocument/2006/relationships/image" Target="../media/image35.wmf"/><Relationship Id="rId2" Type="http://schemas.openxmlformats.org/officeDocument/2006/relationships/vmlDrawing" Target="../drawings/vmlDrawing13.vml"/><Relationship Id="rId1" Type="http://schemas.openxmlformats.org/officeDocument/2006/relationships/themeOverride" Target="../theme/themeOverride7.xml"/><Relationship Id="rId6" Type="http://schemas.openxmlformats.org/officeDocument/2006/relationships/tags" Target="../tags/tag832.xml"/><Relationship Id="rId11" Type="http://schemas.openxmlformats.org/officeDocument/2006/relationships/oleObject" Target="../embeddings/oleObject28.bin"/><Relationship Id="rId5" Type="http://schemas.openxmlformats.org/officeDocument/2006/relationships/tags" Target="../tags/tag831.xml"/><Relationship Id="rId10" Type="http://schemas.openxmlformats.org/officeDocument/2006/relationships/image" Target="../media/image34.wmf"/><Relationship Id="rId4" Type="http://schemas.openxmlformats.org/officeDocument/2006/relationships/tags" Target="../tags/tag830.xml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36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3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40.wmf"/><Relationship Id="rId5" Type="http://schemas.openxmlformats.org/officeDocument/2006/relationships/image" Target="../media/image37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4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838.xml"/><Relationship Id="rId13" Type="http://schemas.openxmlformats.org/officeDocument/2006/relationships/tags" Target="../tags/tag843.xml"/><Relationship Id="rId18" Type="http://schemas.openxmlformats.org/officeDocument/2006/relationships/tags" Target="../tags/tag848.xml"/><Relationship Id="rId26" Type="http://schemas.openxmlformats.org/officeDocument/2006/relationships/oleObject" Target="../embeddings/oleObject36.bin"/><Relationship Id="rId3" Type="http://schemas.openxmlformats.org/officeDocument/2006/relationships/tags" Target="../tags/tag833.xml"/><Relationship Id="rId21" Type="http://schemas.openxmlformats.org/officeDocument/2006/relationships/tags" Target="../tags/tag851.xml"/><Relationship Id="rId7" Type="http://schemas.openxmlformats.org/officeDocument/2006/relationships/tags" Target="../tags/tag837.xml"/><Relationship Id="rId12" Type="http://schemas.openxmlformats.org/officeDocument/2006/relationships/tags" Target="../tags/tag842.xml"/><Relationship Id="rId17" Type="http://schemas.openxmlformats.org/officeDocument/2006/relationships/tags" Target="../tags/tag847.xml"/><Relationship Id="rId25" Type="http://schemas.openxmlformats.org/officeDocument/2006/relationships/image" Target="../media/image41.wmf"/><Relationship Id="rId2" Type="http://schemas.openxmlformats.org/officeDocument/2006/relationships/vmlDrawing" Target="../drawings/vmlDrawing16.vml"/><Relationship Id="rId16" Type="http://schemas.openxmlformats.org/officeDocument/2006/relationships/tags" Target="../tags/tag846.xml"/><Relationship Id="rId20" Type="http://schemas.openxmlformats.org/officeDocument/2006/relationships/tags" Target="../tags/tag850.xml"/><Relationship Id="rId1" Type="http://schemas.openxmlformats.org/officeDocument/2006/relationships/themeOverride" Target="../theme/themeOverride8.xml"/><Relationship Id="rId6" Type="http://schemas.openxmlformats.org/officeDocument/2006/relationships/tags" Target="../tags/tag836.xml"/><Relationship Id="rId11" Type="http://schemas.openxmlformats.org/officeDocument/2006/relationships/tags" Target="../tags/tag841.xml"/><Relationship Id="rId24" Type="http://schemas.openxmlformats.org/officeDocument/2006/relationships/oleObject" Target="../embeddings/oleObject35.bin"/><Relationship Id="rId5" Type="http://schemas.openxmlformats.org/officeDocument/2006/relationships/tags" Target="../tags/tag835.xml"/><Relationship Id="rId15" Type="http://schemas.openxmlformats.org/officeDocument/2006/relationships/tags" Target="../tags/tag845.xml"/><Relationship Id="rId23" Type="http://schemas.openxmlformats.org/officeDocument/2006/relationships/notesSlide" Target="../notesSlides/notesSlide14.xml"/><Relationship Id="rId10" Type="http://schemas.openxmlformats.org/officeDocument/2006/relationships/tags" Target="../tags/tag840.xml"/><Relationship Id="rId19" Type="http://schemas.openxmlformats.org/officeDocument/2006/relationships/tags" Target="../tags/tag849.xml"/><Relationship Id="rId4" Type="http://schemas.openxmlformats.org/officeDocument/2006/relationships/tags" Target="../tags/tag834.xml"/><Relationship Id="rId9" Type="http://schemas.openxmlformats.org/officeDocument/2006/relationships/tags" Target="../tags/tag839.xml"/><Relationship Id="rId14" Type="http://schemas.openxmlformats.org/officeDocument/2006/relationships/tags" Target="../tags/tag844.xml"/><Relationship Id="rId22" Type="http://schemas.openxmlformats.org/officeDocument/2006/relationships/slideLayout" Target="../slideLayouts/slideLayout224.xml"/><Relationship Id="rId27" Type="http://schemas.openxmlformats.org/officeDocument/2006/relationships/image" Target="../media/image42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858.xml"/><Relationship Id="rId13" Type="http://schemas.openxmlformats.org/officeDocument/2006/relationships/tags" Target="../tags/tag863.xml"/><Relationship Id="rId18" Type="http://schemas.openxmlformats.org/officeDocument/2006/relationships/tags" Target="../tags/tag868.xml"/><Relationship Id="rId26" Type="http://schemas.openxmlformats.org/officeDocument/2006/relationships/oleObject" Target="../embeddings/oleObject39.bin"/><Relationship Id="rId3" Type="http://schemas.openxmlformats.org/officeDocument/2006/relationships/tags" Target="../tags/tag853.xml"/><Relationship Id="rId21" Type="http://schemas.openxmlformats.org/officeDocument/2006/relationships/notesSlide" Target="../notesSlides/notesSlide15.xml"/><Relationship Id="rId7" Type="http://schemas.openxmlformats.org/officeDocument/2006/relationships/tags" Target="../tags/tag857.xml"/><Relationship Id="rId12" Type="http://schemas.openxmlformats.org/officeDocument/2006/relationships/tags" Target="../tags/tag862.xml"/><Relationship Id="rId17" Type="http://schemas.openxmlformats.org/officeDocument/2006/relationships/tags" Target="../tags/tag867.xml"/><Relationship Id="rId25" Type="http://schemas.openxmlformats.org/officeDocument/2006/relationships/image" Target="../media/image44.wmf"/><Relationship Id="rId2" Type="http://schemas.openxmlformats.org/officeDocument/2006/relationships/tags" Target="../tags/tag852.xml"/><Relationship Id="rId16" Type="http://schemas.openxmlformats.org/officeDocument/2006/relationships/tags" Target="../tags/tag866.xml"/><Relationship Id="rId20" Type="http://schemas.openxmlformats.org/officeDocument/2006/relationships/slideLayout" Target="../slideLayouts/slideLayout229.xml"/><Relationship Id="rId29" Type="http://schemas.openxmlformats.org/officeDocument/2006/relationships/image" Target="../media/image46.wmf"/><Relationship Id="rId1" Type="http://schemas.openxmlformats.org/officeDocument/2006/relationships/vmlDrawing" Target="../drawings/vmlDrawing17.vml"/><Relationship Id="rId6" Type="http://schemas.openxmlformats.org/officeDocument/2006/relationships/tags" Target="../tags/tag856.xml"/><Relationship Id="rId11" Type="http://schemas.openxmlformats.org/officeDocument/2006/relationships/tags" Target="../tags/tag861.xml"/><Relationship Id="rId24" Type="http://schemas.openxmlformats.org/officeDocument/2006/relationships/oleObject" Target="../embeddings/oleObject38.bin"/><Relationship Id="rId5" Type="http://schemas.openxmlformats.org/officeDocument/2006/relationships/tags" Target="../tags/tag855.xml"/><Relationship Id="rId15" Type="http://schemas.openxmlformats.org/officeDocument/2006/relationships/tags" Target="../tags/tag865.xml"/><Relationship Id="rId23" Type="http://schemas.openxmlformats.org/officeDocument/2006/relationships/image" Target="../media/image43.wmf"/><Relationship Id="rId28" Type="http://schemas.openxmlformats.org/officeDocument/2006/relationships/oleObject" Target="../embeddings/oleObject40.bin"/><Relationship Id="rId10" Type="http://schemas.openxmlformats.org/officeDocument/2006/relationships/tags" Target="../tags/tag860.xml"/><Relationship Id="rId19" Type="http://schemas.openxmlformats.org/officeDocument/2006/relationships/tags" Target="../tags/tag869.xml"/><Relationship Id="rId31" Type="http://schemas.openxmlformats.org/officeDocument/2006/relationships/image" Target="../media/image47.wmf"/><Relationship Id="rId4" Type="http://schemas.openxmlformats.org/officeDocument/2006/relationships/tags" Target="../tags/tag854.xml"/><Relationship Id="rId9" Type="http://schemas.openxmlformats.org/officeDocument/2006/relationships/tags" Target="../tags/tag859.xml"/><Relationship Id="rId14" Type="http://schemas.openxmlformats.org/officeDocument/2006/relationships/tags" Target="../tags/tag864.xml"/><Relationship Id="rId22" Type="http://schemas.openxmlformats.org/officeDocument/2006/relationships/oleObject" Target="../embeddings/oleObject37.bin"/><Relationship Id="rId27" Type="http://schemas.openxmlformats.org/officeDocument/2006/relationships/image" Target="../media/image45.wmf"/><Relationship Id="rId30" Type="http://schemas.openxmlformats.org/officeDocument/2006/relationships/oleObject" Target="../embeddings/oleObject41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4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8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9.xml"/><Relationship Id="rId1" Type="http://schemas.openxmlformats.org/officeDocument/2006/relationships/themeOverride" Target="../theme/themeOverride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6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23" y="119641"/>
            <a:ext cx="8302239" cy="1879111"/>
          </a:xfrm>
        </p:spPr>
        <p:txBody>
          <a:bodyPr/>
          <a:lstStyle/>
          <a:p>
            <a:r>
              <a:rPr lang="en-US" sz="4000" dirty="0" smtClean="0">
                <a:latin typeface="Arial Black" panose="020B0A04020102020204" pitchFamily="34" charset="0"/>
              </a:rPr>
              <a:t>Electrodynamics </a:t>
            </a:r>
            <a:br>
              <a:rPr lang="en-US" sz="4000" dirty="0" smtClean="0">
                <a:latin typeface="Arial Black" panose="020B0A04020102020204" pitchFamily="34" charset="0"/>
              </a:rPr>
            </a:br>
            <a:r>
              <a:rPr lang="en-US" sz="3200" dirty="0" smtClean="0">
                <a:latin typeface="+mn-lt"/>
              </a:rPr>
              <a:t>and </a:t>
            </a:r>
            <a:r>
              <a:rPr lang="en-US" sz="4000" dirty="0" smtClean="0">
                <a:latin typeface="Arial Black" panose="020B0A04020102020204" pitchFamily="34" charset="0"/>
              </a:rPr>
              <a:t/>
            </a:r>
            <a:br>
              <a:rPr lang="en-US" sz="4000" dirty="0" smtClean="0">
                <a:latin typeface="Arial Black" panose="020B0A04020102020204" pitchFamily="34" charset="0"/>
              </a:rPr>
            </a:br>
            <a:r>
              <a:rPr lang="en-US" sz="4000" dirty="0" smtClean="0">
                <a:latin typeface="Arial Black" panose="020B0A04020102020204" pitchFamily="34" charset="0"/>
              </a:rPr>
              <a:t>Ions </a:t>
            </a:r>
            <a:r>
              <a:rPr lang="en-US" sz="4000" dirty="0">
                <a:latin typeface="Arial Black" panose="020B0A04020102020204" pitchFamily="34" charset="0"/>
              </a:rPr>
              <a:t>in Chemistry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734C01-923F-4C55-96AD-9879551E20D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257026" name="Picture 2" descr="Pic 1 wi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17" y="2618069"/>
            <a:ext cx="52387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80946" y="3398674"/>
            <a:ext cx="36746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Applied Electric Field ZERO</a:t>
            </a:r>
            <a:endParaRPr lang="en-US" sz="1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80945" y="4747484"/>
            <a:ext cx="36746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Applied Electric Field </a:t>
            </a:r>
            <a:br>
              <a:rPr lang="en-US" sz="1800" b="1" dirty="0" smtClean="0"/>
            </a:br>
            <a:r>
              <a:rPr lang="en-US" sz="1800" b="1" dirty="0" smtClean="0"/>
              <a:t>NOT ZERO</a:t>
            </a:r>
            <a:endParaRPr lang="en-US" sz="1800" b="1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110669" y="2618069"/>
            <a:ext cx="0" cy="282892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518292" y="2618068"/>
            <a:ext cx="0" cy="282892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5946449" y="2618067"/>
            <a:ext cx="0" cy="282892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3603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8906A4-8762-44BC-ADF1-6606C8A08B9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602121"/>
              </p:ext>
            </p:extLst>
          </p:nvPr>
        </p:nvGraphicFramePr>
        <p:xfrm>
          <a:off x="642573" y="725675"/>
          <a:ext cx="8076136" cy="1659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64" name="Equation" r:id="rId3" imgW="6933960" imgH="1422360" progId="Equation.DSMT4">
                  <p:embed/>
                </p:oleObj>
              </mc:Choice>
              <mc:Fallback>
                <p:oleObj name="Equation" r:id="rId3" imgW="6933960" imgH="1422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573" y="725675"/>
                        <a:ext cx="8076136" cy="16598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2888054" y="162960"/>
            <a:ext cx="35851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002060"/>
                </a:solidFill>
              </a:rPr>
              <a:t>More specifically</a:t>
            </a:r>
            <a:endParaRPr lang="en-US" sz="2400" b="1" i="1" dirty="0">
              <a:solidFill>
                <a:srgbClr val="00206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75914"/>
              </p:ext>
            </p:extLst>
          </p:nvPr>
        </p:nvGraphicFramePr>
        <p:xfrm>
          <a:off x="2586744" y="2052481"/>
          <a:ext cx="43307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65" name="Equation" r:id="rId5" imgW="4330440" imgH="1422360" progId="Equation.DSMT4">
                  <p:embed/>
                </p:oleObj>
              </mc:Choice>
              <mc:Fallback>
                <p:oleObj name="Equation" r:id="rId5" imgW="43304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6744" y="2052481"/>
                        <a:ext cx="43307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800149"/>
              </p:ext>
            </p:extLst>
          </p:nvPr>
        </p:nvGraphicFramePr>
        <p:xfrm>
          <a:off x="3521797" y="4013326"/>
          <a:ext cx="1828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66" name="Equation" r:id="rId7" imgW="1828800" imgH="533160" progId="Equation.DSMT4">
                  <p:embed/>
                </p:oleObj>
              </mc:Choice>
              <mc:Fallback>
                <p:oleObj name="Equation" r:id="rId7" imgW="182880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21797" y="4013326"/>
                        <a:ext cx="18288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995881" y="4074059"/>
            <a:ext cx="20008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2060"/>
                </a:solidFill>
              </a:rPr>
              <a:t>In general</a:t>
            </a:r>
            <a:endParaRPr lang="en-US" sz="2000" b="1" i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75862" y="5219484"/>
            <a:ext cx="77537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</a:rPr>
              <a:t>The discussion assumes the reactants </a:t>
            </a:r>
            <a:r>
              <a:rPr lang="en-US" sz="1400" b="1" i="1" dirty="0" smtClean="0">
                <a:solidFill>
                  <a:srgbClr val="002060"/>
                </a:solidFill>
              </a:rPr>
              <a:t>A, B, …. </a:t>
            </a:r>
            <a:r>
              <a:rPr lang="en-US" sz="1400" b="1" dirty="0" smtClean="0">
                <a:solidFill>
                  <a:srgbClr val="002060"/>
                </a:solidFill>
              </a:rPr>
              <a:t>are at different spatial locations.</a:t>
            </a:r>
            <a:r>
              <a:rPr lang="en-US" sz="1400" b="1" dirty="0">
                <a:solidFill>
                  <a:srgbClr val="002060"/>
                </a:solidFill>
              </a:rPr>
              <a:t> </a:t>
            </a:r>
            <a:r>
              <a:rPr lang="en-US" sz="1400" b="1" dirty="0" smtClean="0">
                <a:solidFill>
                  <a:srgbClr val="002060"/>
                </a:solidFill>
              </a:rPr>
              <a:t/>
            </a:r>
            <a:br>
              <a:rPr lang="en-US" sz="1400" b="1" dirty="0" smtClean="0">
                <a:solidFill>
                  <a:srgbClr val="002060"/>
                </a:solidFill>
              </a:rPr>
            </a:br>
            <a:r>
              <a:rPr lang="en-US" sz="1400" b="1" dirty="0" smtClean="0">
                <a:solidFill>
                  <a:srgbClr val="002060"/>
                </a:solidFill>
              </a:rPr>
              <a:t/>
            </a:r>
            <a:br>
              <a:rPr lang="en-US" sz="1400" b="1" dirty="0" smtClean="0">
                <a:solidFill>
                  <a:srgbClr val="002060"/>
                </a:solidFill>
              </a:rPr>
            </a:br>
            <a:r>
              <a:rPr lang="en-US" sz="1400" b="1" dirty="0" smtClean="0">
                <a:solidFill>
                  <a:srgbClr val="002060"/>
                </a:solidFill>
              </a:rPr>
              <a:t>The </a:t>
            </a:r>
            <a:r>
              <a:rPr lang="en-US" sz="1400" b="1" dirty="0">
                <a:solidFill>
                  <a:srgbClr val="002060"/>
                </a:solidFill>
              </a:rPr>
              <a:t>discussion assumes reactants are charged, </a:t>
            </a:r>
            <a:r>
              <a:rPr lang="en-US" sz="1400" b="1" dirty="0" smtClean="0">
                <a:solidFill>
                  <a:srgbClr val="002060"/>
                </a:solidFill>
              </a:rPr>
              <a:t/>
            </a:r>
            <a:br>
              <a:rPr lang="en-US" sz="1400" b="1" dirty="0" smtClean="0">
                <a:solidFill>
                  <a:srgbClr val="002060"/>
                </a:solidFill>
              </a:rPr>
            </a:br>
            <a:r>
              <a:rPr lang="en-US" sz="1400" b="1" dirty="0" smtClean="0">
                <a:solidFill>
                  <a:srgbClr val="002060"/>
                </a:solidFill>
              </a:rPr>
              <a:t>as </a:t>
            </a:r>
            <a:r>
              <a:rPr lang="en-US" sz="1400" b="1" dirty="0">
                <a:solidFill>
                  <a:srgbClr val="002060"/>
                </a:solidFill>
              </a:rPr>
              <a:t>they almost always are </a:t>
            </a:r>
            <a:r>
              <a:rPr lang="en-US" sz="1400" b="1" dirty="0" smtClean="0">
                <a:solidFill>
                  <a:srgbClr val="002060"/>
                </a:solidFill>
              </a:rPr>
              <a:t>with </a:t>
            </a:r>
            <a:r>
              <a:rPr lang="en-US" sz="1400" b="1" dirty="0">
                <a:solidFill>
                  <a:srgbClr val="002060"/>
                </a:solidFill>
              </a:rPr>
              <a:t>fixed </a:t>
            </a:r>
            <a:r>
              <a:rPr lang="en-US" sz="1400" b="1" dirty="0" smtClean="0">
                <a:solidFill>
                  <a:srgbClr val="002060"/>
                </a:solidFill>
              </a:rPr>
              <a:t>and/or </a:t>
            </a:r>
            <a:r>
              <a:rPr lang="en-US" sz="1400" b="1" dirty="0">
                <a:solidFill>
                  <a:srgbClr val="002060"/>
                </a:solidFill>
              </a:rPr>
              <a:t>permanent dipole charges</a:t>
            </a:r>
          </a:p>
        </p:txBody>
      </p:sp>
    </p:spTree>
    <p:extLst>
      <p:ext uri="{BB962C8B-B14F-4D97-AF65-F5344CB8AC3E}">
        <p14:creationId xmlns:p14="http://schemas.microsoft.com/office/powerpoint/2010/main" val="141547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rgbClr val="19066A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19066A"/>
                </a:solidFill>
              </a:rPr>
              <a:pPr/>
              <a:t>11</a:t>
            </a:fld>
            <a:endParaRPr lang="en-US" dirty="0" smtClean="0">
              <a:solidFill>
                <a:srgbClr val="19066A"/>
              </a:solidFill>
            </a:endParaRPr>
          </a:p>
        </p:txBody>
      </p:sp>
      <p:sp>
        <p:nvSpPr>
          <p:cNvPr id="1032" name="Text Box 3"/>
          <p:cNvSpPr txBox="1">
            <a:spLocks noChangeArrowheads="1"/>
          </p:cNvSpPr>
          <p:nvPr/>
        </p:nvSpPr>
        <p:spPr bwMode="auto">
          <a:xfrm>
            <a:off x="1047418" y="1229248"/>
            <a:ext cx="6767245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4400" b="1" dirty="0" smtClean="0">
                <a:solidFill>
                  <a:srgbClr val="333399">
                    <a:lumMod val="75000"/>
                  </a:srgbClr>
                </a:solidFill>
              </a:rPr>
              <a:t>Engineering 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srgbClr val="333399">
                    <a:lumMod val="75000"/>
                  </a:srgbClr>
                </a:solidFill>
              </a:rPr>
              <a:t>is about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4400" b="1" dirty="0" smtClean="0">
                <a:solidFill>
                  <a:srgbClr val="333399">
                    <a:lumMod val="75000"/>
                  </a:srgbClr>
                </a:solidFill>
              </a:rPr>
              <a:t>Signal Flow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i="1" dirty="0" smtClean="0">
                <a:solidFill>
                  <a:srgbClr val="333399">
                    <a:lumMod val="75000"/>
                  </a:srgbClr>
                </a:solidFill>
              </a:rPr>
              <a:t>not  chemicals</a:t>
            </a:r>
            <a:endParaRPr lang="en-US" sz="1100" b="1" i="1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rgbClr val="19066A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19066A"/>
                </a:solidFill>
              </a:rPr>
              <a:pPr/>
              <a:t>12</a:t>
            </a:fld>
            <a:endParaRPr lang="en-US" dirty="0" smtClean="0">
              <a:solidFill>
                <a:srgbClr val="19066A"/>
              </a:solidFill>
            </a:endParaRPr>
          </a:p>
        </p:txBody>
      </p:sp>
      <p:sp>
        <p:nvSpPr>
          <p:cNvPr id="1032" name="Text Box 3"/>
          <p:cNvSpPr txBox="1">
            <a:spLocks noChangeArrowheads="1"/>
          </p:cNvSpPr>
          <p:nvPr/>
        </p:nvSpPr>
        <p:spPr bwMode="auto">
          <a:xfrm>
            <a:off x="1196887" y="648955"/>
            <a:ext cx="6767245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4400" b="1" dirty="0" smtClean="0">
                <a:solidFill>
                  <a:srgbClr val="333399">
                    <a:lumMod val="75000"/>
                  </a:srgbClr>
                </a:solidFill>
              </a:rPr>
              <a:t>Maxwell’s Equations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4400" b="1" dirty="0" smtClean="0">
                <a:solidFill>
                  <a:srgbClr val="333399">
                    <a:lumMod val="75000"/>
                  </a:srgbClr>
                </a:solidFill>
              </a:rPr>
              <a:t>Kirchoff’s Current Law</a:t>
            </a:r>
            <a:endParaRPr lang="en-US" sz="2800" b="1" dirty="0" smtClean="0">
              <a:solidFill>
                <a:srgbClr val="333399">
                  <a:lumMod val="75000"/>
                </a:srgbClr>
              </a:solidFill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  <a:t>compute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4800" b="1" dirty="0" smtClean="0">
                <a:solidFill>
                  <a:srgbClr val="333399">
                    <a:lumMod val="75000"/>
                  </a:srgbClr>
                </a:solidFill>
              </a:rPr>
              <a:t>Signals</a:t>
            </a:r>
            <a:br>
              <a:rPr lang="en-US" sz="4800" b="1" dirty="0" smtClean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  <a:t/>
            </a:r>
            <a:b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  <a:t>from Conservation </a:t>
            </a:r>
            <a:r>
              <a:rPr lang="en-US" sz="1800" b="1" dirty="0" smtClean="0">
                <a:solidFill>
                  <a:srgbClr val="333399">
                    <a:lumMod val="75000"/>
                  </a:srgbClr>
                </a:solidFill>
              </a:rPr>
              <a:t>of </a:t>
            </a:r>
            <a: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  <a:t>Charge</a:t>
            </a:r>
            <a:b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b="1" dirty="0" smtClean="0">
                <a:solidFill>
                  <a:srgbClr val="333399">
                    <a:lumMod val="75000"/>
                  </a:srgbClr>
                </a:solidFill>
              </a:rPr>
              <a:t>and </a:t>
            </a:r>
            <a: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  <a:t/>
            </a:r>
            <a:b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  <a:t>Continuity </a:t>
            </a:r>
            <a:r>
              <a:rPr lang="en-US" sz="2400" b="1" dirty="0">
                <a:solidFill>
                  <a:srgbClr val="333399">
                    <a:lumMod val="75000"/>
                  </a:srgbClr>
                </a:solidFill>
              </a:rPr>
              <a:t>of </a:t>
            </a:r>
            <a: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  <a:t>Current</a:t>
            </a:r>
            <a:r>
              <a:rPr lang="en-US" sz="2400" b="1" dirty="0">
                <a:solidFill>
                  <a:srgbClr val="333399">
                    <a:lumMod val="75000"/>
                  </a:srgbClr>
                </a:solidFill>
              </a:rPr>
              <a:t>, </a:t>
            </a:r>
            <a: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  <a:t/>
            </a:r>
            <a:b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b="1" dirty="0" smtClean="0">
                <a:solidFill>
                  <a:srgbClr val="333399">
                    <a:lumMod val="75000"/>
                  </a:srgbClr>
                </a:solidFill>
              </a:rPr>
              <a:t>including displacement current</a:t>
            </a:r>
            <a:endParaRPr lang="en-US" b="1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2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  <a:noFill/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034" name="TextBox 9"/>
          <p:cNvSpPr txBox="1">
            <a:spLocks noChangeArrowheads="1"/>
          </p:cNvSpPr>
          <p:nvPr/>
        </p:nvSpPr>
        <p:spPr bwMode="auto">
          <a:xfrm>
            <a:off x="529390" y="5832450"/>
            <a:ext cx="8229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[</a:t>
            </a:r>
            <a:r>
              <a:rPr lang="en-US" sz="1400" dirty="0" smtClean="0">
                <a:solidFill>
                  <a:srgbClr val="19066A"/>
                </a:solidFill>
                <a:latin typeface="Arial"/>
                <a:cs typeface="Arial"/>
              </a:rPr>
              <a:t>X] </a:t>
            </a:r>
            <a:r>
              <a:rPr lang="en-US" sz="1400" dirty="0">
                <a:solidFill>
                  <a:srgbClr val="19066A"/>
                </a:solidFill>
                <a:latin typeface="Arial"/>
                <a:cs typeface="Arial"/>
              </a:rPr>
              <a:t>means the </a:t>
            </a:r>
            <a:r>
              <a:rPr lang="en-US" sz="1400" dirty="0" smtClean="0">
                <a:solidFill>
                  <a:srgbClr val="19066A"/>
                </a:solidFill>
                <a:latin typeface="Arial"/>
                <a:cs typeface="Arial"/>
              </a:rPr>
              <a:t>concentration, really activity </a:t>
            </a:r>
            <a:r>
              <a:rPr lang="en-US" sz="1400" dirty="0">
                <a:solidFill>
                  <a:srgbClr val="19066A"/>
                </a:solidFill>
                <a:latin typeface="Arial"/>
                <a:cs typeface="Arial"/>
              </a:rPr>
              <a:t>of species </a:t>
            </a:r>
            <a:r>
              <a:rPr lang="en-US" sz="1400" dirty="0" smtClean="0">
                <a:solidFill>
                  <a:srgbClr val="19066A"/>
                </a:solidFill>
                <a:latin typeface="Arial"/>
                <a:cs typeface="Arial"/>
              </a:rPr>
              <a:t>Z, </a:t>
            </a:r>
            <a:r>
              <a:rPr lang="en-US" sz="1400" dirty="0">
                <a:solidFill>
                  <a:srgbClr val="19066A"/>
                </a:solidFill>
                <a:latin typeface="Arial"/>
                <a:cs typeface="Arial"/>
              </a:rPr>
              <a:t>i.e</a:t>
            </a:r>
            <a:r>
              <a:rPr lang="en-US" sz="1400" dirty="0" smtClean="0">
                <a:solidFill>
                  <a:srgbClr val="19066A"/>
                </a:solidFill>
                <a:latin typeface="Arial"/>
                <a:cs typeface="Arial"/>
              </a:rPr>
              <a:t>., concentration is </a:t>
            </a:r>
            <a:r>
              <a:rPr lang="en-US" sz="1400" dirty="0">
                <a:solidFill>
                  <a:srgbClr val="19066A"/>
                </a:solidFill>
                <a:latin typeface="Arial"/>
                <a:cs typeface="Arial"/>
              </a:rPr>
              <a:t>the number </a:t>
            </a:r>
            <a:r>
              <a:rPr lang="en-US" sz="1400" dirty="0" smtClean="0">
                <a:solidFill>
                  <a:srgbClr val="19066A"/>
                </a:solidFill>
                <a:latin typeface="Arial"/>
                <a:cs typeface="Arial"/>
              </a:rPr>
              <a:t>density</a:t>
            </a:r>
            <a:endParaRPr lang="en-US" sz="1400" dirty="0">
              <a:solidFill>
                <a:srgbClr val="19066A"/>
              </a:solidFill>
              <a:latin typeface="Arial"/>
              <a:cs typeface="Arial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993115"/>
              </p:ext>
            </p:extLst>
          </p:nvPr>
        </p:nvGraphicFramePr>
        <p:xfrm>
          <a:off x="2650598" y="2411714"/>
          <a:ext cx="3771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04" name="Equation" r:id="rId4" imgW="3771720" imgH="850680" progId="Equation.DSMT4">
                  <p:embed/>
                </p:oleObj>
              </mc:Choice>
              <mc:Fallback>
                <p:oleObj name="Equation" r:id="rId4" imgW="37717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50598" y="2411714"/>
                        <a:ext cx="37719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645258"/>
              </p:ext>
            </p:extLst>
          </p:nvPr>
        </p:nvGraphicFramePr>
        <p:xfrm>
          <a:off x="2671797" y="3411454"/>
          <a:ext cx="4348162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05" name="Equation" r:id="rId6" imgW="4368600" imgH="1790640" progId="Equation.DSMT4">
                  <p:embed/>
                </p:oleObj>
              </mc:Choice>
              <mc:Fallback>
                <p:oleObj name="Equation" r:id="rId6" imgW="4368600" imgH="1790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1797" y="3411454"/>
                        <a:ext cx="4348162" cy="173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188377" y="125675"/>
            <a:ext cx="6767245" cy="196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Law of Mass </a:t>
            </a:r>
            <a:r>
              <a:rPr lang="en-US" sz="36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Action</a:t>
            </a:r>
            <a:endParaRPr lang="en-US" sz="2000" b="1" dirty="0" smtClean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0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is about</a:t>
            </a:r>
            <a:br>
              <a:rPr lang="en-US" sz="20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</a:br>
            <a:r>
              <a:rPr lang="en-US" sz="40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Conservation </a:t>
            </a:r>
            <a:r>
              <a:rPr lang="en-US" sz="32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of </a:t>
            </a:r>
            <a:r>
              <a:rPr lang="en-US" sz="40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Mass </a:t>
            </a:r>
            <a:r>
              <a:rPr lang="en-US" sz="20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and </a:t>
            </a:r>
            <a:r>
              <a:rPr lang="en-US" sz="20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Matter</a:t>
            </a:r>
            <a:br>
              <a:rPr lang="en-US" sz="20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</a:br>
            <a:r>
              <a:rPr lang="en-US" b="1" i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It is not about </a:t>
            </a:r>
            <a:r>
              <a:rPr lang="en-US" b="1" i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conservation of </a:t>
            </a:r>
            <a:r>
              <a:rPr lang="en-US" b="1" i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charge</a:t>
            </a:r>
            <a:r>
              <a:rPr lang="en-US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 </a:t>
            </a:r>
            <a:endParaRPr lang="en-US" b="1" dirty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5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1905000" cy="457200"/>
          </a:xfrm>
          <a:noFill/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034" name="TextBox 9"/>
          <p:cNvSpPr txBox="1">
            <a:spLocks noChangeArrowheads="1"/>
          </p:cNvSpPr>
          <p:nvPr/>
        </p:nvSpPr>
        <p:spPr bwMode="auto">
          <a:xfrm>
            <a:off x="529390" y="5832450"/>
            <a:ext cx="8229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[</a:t>
            </a:r>
            <a:r>
              <a:rPr lang="en-US" sz="1400" dirty="0" smtClean="0">
                <a:solidFill>
                  <a:srgbClr val="19066A"/>
                </a:solidFill>
                <a:latin typeface="Arial"/>
                <a:cs typeface="Arial"/>
              </a:rPr>
              <a:t>X] </a:t>
            </a:r>
            <a:r>
              <a:rPr lang="en-US" sz="1400" dirty="0">
                <a:solidFill>
                  <a:srgbClr val="19066A"/>
                </a:solidFill>
                <a:latin typeface="Arial"/>
                <a:cs typeface="Arial"/>
              </a:rPr>
              <a:t>means the </a:t>
            </a:r>
            <a:r>
              <a:rPr lang="en-US" sz="1400" dirty="0" smtClean="0">
                <a:solidFill>
                  <a:srgbClr val="19066A"/>
                </a:solidFill>
                <a:latin typeface="Arial"/>
                <a:cs typeface="Arial"/>
              </a:rPr>
              <a:t>concentration, really activity </a:t>
            </a:r>
            <a:r>
              <a:rPr lang="en-US" sz="1400" dirty="0">
                <a:solidFill>
                  <a:srgbClr val="19066A"/>
                </a:solidFill>
                <a:latin typeface="Arial"/>
                <a:cs typeface="Arial"/>
              </a:rPr>
              <a:t>of species </a:t>
            </a:r>
            <a:r>
              <a:rPr lang="en-US" sz="1400" dirty="0" smtClean="0">
                <a:solidFill>
                  <a:srgbClr val="19066A"/>
                </a:solidFill>
                <a:latin typeface="Arial"/>
                <a:cs typeface="Arial"/>
              </a:rPr>
              <a:t>Z, </a:t>
            </a:r>
            <a:r>
              <a:rPr lang="en-US" sz="1400" dirty="0">
                <a:solidFill>
                  <a:srgbClr val="19066A"/>
                </a:solidFill>
                <a:latin typeface="Arial"/>
                <a:cs typeface="Arial"/>
              </a:rPr>
              <a:t>i.e</a:t>
            </a:r>
            <a:r>
              <a:rPr lang="en-US" sz="1400" dirty="0" smtClean="0">
                <a:solidFill>
                  <a:srgbClr val="19066A"/>
                </a:solidFill>
                <a:latin typeface="Arial"/>
                <a:cs typeface="Arial"/>
              </a:rPr>
              <a:t>., concentration is </a:t>
            </a:r>
            <a:r>
              <a:rPr lang="en-US" sz="1400" dirty="0">
                <a:solidFill>
                  <a:srgbClr val="19066A"/>
                </a:solidFill>
                <a:latin typeface="Arial"/>
                <a:cs typeface="Arial"/>
              </a:rPr>
              <a:t>the number </a:t>
            </a:r>
            <a:r>
              <a:rPr lang="en-US" sz="1400" dirty="0" smtClean="0">
                <a:solidFill>
                  <a:srgbClr val="19066A"/>
                </a:solidFill>
                <a:latin typeface="Arial"/>
                <a:cs typeface="Arial"/>
              </a:rPr>
              <a:t>density</a:t>
            </a:r>
            <a:endParaRPr lang="en-US" sz="1400" dirty="0">
              <a:solidFill>
                <a:srgbClr val="19066A"/>
              </a:solidFill>
              <a:latin typeface="Arial"/>
              <a:cs typeface="Arial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047761"/>
              </p:ext>
            </p:extLst>
          </p:nvPr>
        </p:nvGraphicFramePr>
        <p:xfrm>
          <a:off x="1829715" y="726393"/>
          <a:ext cx="5484570" cy="1237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79" name="Equation" r:id="rId4" imgW="3771720" imgH="850680" progId="Equation.DSMT4">
                  <p:embed/>
                </p:oleObj>
              </mc:Choice>
              <mc:Fallback>
                <p:oleObj name="Equation" r:id="rId4" imgW="37717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9715" y="726393"/>
                        <a:ext cx="5484570" cy="1237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730691"/>
              </p:ext>
            </p:extLst>
          </p:nvPr>
        </p:nvGraphicFramePr>
        <p:xfrm>
          <a:off x="2596215" y="2256969"/>
          <a:ext cx="3951570" cy="397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80" name="Equation" r:id="rId6" imgW="4914720" imgH="507960" progId="Equation.DSMT4">
                  <p:embed/>
                </p:oleObj>
              </mc:Choice>
              <mc:Fallback>
                <p:oleObj name="Equation" r:id="rId6" imgW="491472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6215" y="2256969"/>
                        <a:ext cx="3951570" cy="3974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461417"/>
              </p:ext>
            </p:extLst>
          </p:nvPr>
        </p:nvGraphicFramePr>
        <p:xfrm>
          <a:off x="3782585" y="3341405"/>
          <a:ext cx="1883062" cy="965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81" name="Equation" r:id="rId8" imgW="990360" imgH="507960" progId="Equation.DSMT4">
                  <p:embed/>
                </p:oleObj>
              </mc:Choice>
              <mc:Fallback>
                <p:oleObj name="Equation" r:id="rId8" imgW="9903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82585" y="3341405"/>
                        <a:ext cx="1883062" cy="965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947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8906A4-8762-44BC-ADF1-6606C8A08B9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34514" y="1438954"/>
            <a:ext cx="8239096" cy="335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</a:rPr>
              <a:t>Parameterization is not Possible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under more than one condition 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/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sz="2000" b="1" dirty="0" smtClean="0">
                <a:solidFill>
                  <a:srgbClr val="002060"/>
                </a:solidFill>
              </a:rPr>
              <a:t>Rate constants chosen at  one boundary charge or one potential</a:t>
            </a:r>
            <a:br>
              <a:rPr lang="en-US" sz="2000" b="1" dirty="0" smtClean="0">
                <a:solidFill>
                  <a:srgbClr val="002060"/>
                </a:solidFill>
              </a:rPr>
            </a:br>
            <a:r>
              <a:rPr lang="en-US" sz="2000" b="1" dirty="0" smtClean="0">
                <a:solidFill>
                  <a:srgbClr val="002060"/>
                </a:solidFill>
              </a:rPr>
              <a:t>cannot work for different charges or potentials</a:t>
            </a:r>
            <a:endParaRPr lang="en-US" b="1" dirty="0">
              <a:solidFill>
                <a:srgbClr val="002060"/>
              </a:solidFill>
            </a:endParaRPr>
          </a:p>
          <a:p>
            <a:pPr algn="ctr"/>
            <a:r>
              <a:rPr lang="en-US" b="1" u="sng" dirty="0">
                <a:solidFill>
                  <a:srgbClr val="002060"/>
                </a:solidFill>
              </a:rPr>
              <a:t>Currents</a:t>
            </a:r>
            <a:r>
              <a:rPr lang="en-US" b="1" dirty="0">
                <a:solidFill>
                  <a:srgbClr val="002060"/>
                </a:solidFill>
              </a:rPr>
              <a:t> in Rate Models 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sz="1200" b="1" dirty="0">
                <a:solidFill>
                  <a:srgbClr val="002060"/>
                </a:solidFill>
              </a:rPr>
              <a:t>are </a:t>
            </a:r>
            <a:r>
              <a:rPr lang="en-US" b="1" dirty="0">
                <a:solidFill>
                  <a:srgbClr val="002060"/>
                </a:solidFill>
              </a:rPr>
              <a:t/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u="sng" dirty="0">
                <a:solidFill>
                  <a:srgbClr val="002060"/>
                </a:solidFill>
              </a:rPr>
              <a:t>Independent</a:t>
            </a:r>
            <a:r>
              <a:rPr lang="en-US" b="1" dirty="0">
                <a:solidFill>
                  <a:srgbClr val="002060"/>
                </a:solidFill>
              </a:rPr>
              <a:t> of Charge and </a:t>
            </a:r>
            <a:r>
              <a:rPr lang="en-US" b="1" dirty="0" smtClean="0">
                <a:solidFill>
                  <a:srgbClr val="002060"/>
                </a:solidFill>
              </a:rPr>
              <a:t>Poten</a:t>
            </a:r>
            <a:r>
              <a:rPr lang="en-US" b="1" dirty="0">
                <a:solidFill>
                  <a:srgbClr val="002060"/>
                </a:solidFill>
              </a:rPr>
              <a:t>tial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but </a:t>
            </a:r>
            <a:endParaRPr lang="en-US" sz="1000" b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in the real world</a:t>
            </a:r>
          </a:p>
          <a:p>
            <a:pPr algn="ctr"/>
            <a:r>
              <a:rPr lang="en-US" b="1" u="sng" dirty="0" smtClean="0">
                <a:solidFill>
                  <a:srgbClr val="002060"/>
                </a:solidFill>
              </a:rPr>
              <a:t>Currents depend </a:t>
            </a:r>
            <a:r>
              <a:rPr lang="en-US" sz="1200" b="1" u="sng" dirty="0" smtClean="0">
                <a:solidFill>
                  <a:srgbClr val="002060"/>
                </a:solidFill>
              </a:rPr>
              <a:t>on</a:t>
            </a:r>
            <a:r>
              <a:rPr lang="en-US" b="1" u="sng" dirty="0" smtClean="0">
                <a:solidFill>
                  <a:srgbClr val="002060"/>
                </a:solidFill>
              </a:rPr>
              <a:t> Charge </a:t>
            </a:r>
            <a:r>
              <a:rPr lang="en-US" sz="1400" b="1" u="sng" dirty="0" smtClean="0">
                <a:solidFill>
                  <a:srgbClr val="002060"/>
                </a:solidFill>
              </a:rPr>
              <a:t>and</a:t>
            </a:r>
            <a:r>
              <a:rPr lang="en-US" b="1" u="sng" dirty="0" smtClean="0">
                <a:solidFill>
                  <a:srgbClr val="002060"/>
                </a:solidFill>
              </a:rPr>
              <a:t> Potential</a:t>
            </a:r>
            <a:r>
              <a:rPr lang="en-US" b="1" dirty="0" smtClean="0">
                <a:solidFill>
                  <a:srgbClr val="002060"/>
                </a:solidFill>
              </a:rPr>
              <a:t/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 </a:t>
            </a:r>
            <a:endParaRPr lang="en-US" sz="11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8906A4-8762-44BC-ADF1-6606C8A08B9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402880" y="353638"/>
            <a:ext cx="8239096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</a:rPr>
              <a:t>Parameterization is not Possible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under more than one condition 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/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because </a:t>
            </a:r>
          </a:p>
          <a:p>
            <a:pPr algn="ctr"/>
            <a:r>
              <a:rPr lang="en-US" sz="3200" b="1" dirty="0" smtClean="0">
                <a:solidFill>
                  <a:srgbClr val="002060"/>
                </a:solidFill>
              </a:rPr>
              <a:t>Electric Field is Global</a:t>
            </a:r>
            <a:br>
              <a:rPr lang="en-US" sz="3200" b="1" dirty="0" smtClean="0">
                <a:solidFill>
                  <a:srgbClr val="002060"/>
                </a:solidFill>
              </a:rPr>
            </a:b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endParaRPr lang="en-US" sz="2000" b="1" dirty="0" smtClean="0">
              <a:solidFill>
                <a:srgbClr val="00206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91296" y="3297005"/>
            <a:ext cx="2798473" cy="3216666"/>
            <a:chOff x="2276242" y="1039906"/>
            <a:chExt cx="4782620" cy="6192269"/>
          </a:xfrm>
        </p:grpSpPr>
        <p:grpSp>
          <p:nvGrpSpPr>
            <p:cNvPr id="5" name="Group 4"/>
            <p:cNvGrpSpPr/>
            <p:nvPr/>
          </p:nvGrpSpPr>
          <p:grpSpPr>
            <a:xfrm>
              <a:off x="2276242" y="1039906"/>
              <a:ext cx="4782620" cy="5238399"/>
              <a:chOff x="2276242" y="1039906"/>
              <a:chExt cx="4782620" cy="523839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276242" y="1039906"/>
                <a:ext cx="4782620" cy="5238399"/>
                <a:chOff x="793019" y="-457200"/>
                <a:chExt cx="5181045" cy="5958453"/>
              </a:xfrm>
              <a:solidFill>
                <a:schemeClr val="bg1">
                  <a:lumMod val="95000"/>
                </a:schemeClr>
              </a:solidFill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019" y="-457200"/>
                  <a:ext cx="5173793" cy="5958453"/>
                </a:xfrm>
                <a:prstGeom prst="rect">
                  <a:avLst/>
                </a:prstGeom>
                <a:grpFill/>
              </p:spPr>
            </p:pic>
            <p:sp useBgFill="1">
              <p:nvSpPr>
                <p:cNvPr id="10" name="Rectangle 9"/>
                <p:cNvSpPr/>
                <p:nvPr/>
              </p:nvSpPr>
              <p:spPr>
                <a:xfrm>
                  <a:off x="793019" y="5195236"/>
                  <a:ext cx="5181045" cy="2150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</p:grpSp>
          <p:graphicFrame>
            <p:nvGraphicFramePr>
              <p:cNvPr id="8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6571273"/>
                  </p:ext>
                </p:extLst>
              </p:nvPr>
            </p:nvGraphicFramePr>
            <p:xfrm>
              <a:off x="2290051" y="1625730"/>
              <a:ext cx="1578041" cy="5316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8856" name="Equation" r:id="rId4" imgW="1663560" imgH="558720" progId="Equation.DSMT4">
                      <p:embed/>
                    </p:oleObj>
                  </mc:Choice>
                  <mc:Fallback>
                    <p:oleObj name="Equation" r:id="rId4" imgW="1663560" imgH="55872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90051" y="1625730"/>
                            <a:ext cx="1578041" cy="5316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" name="TextBox 5"/>
            <p:cNvSpPr txBox="1"/>
            <p:nvPr/>
          </p:nvSpPr>
          <p:spPr bwMode="auto">
            <a:xfrm>
              <a:off x="2682067" y="6698936"/>
              <a:ext cx="3964276" cy="533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640000"/>
                  </a:solidFill>
                </a:rPr>
                <a:t>*speaking loosely</a:t>
              </a:r>
              <a:endParaRPr lang="en-US" sz="1200" b="1" dirty="0">
                <a:solidFill>
                  <a:srgbClr val="640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3696057" y="3324321"/>
            <a:ext cx="1380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</a:rPr>
              <a:t>SPARKS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4689537" y="4129503"/>
            <a:ext cx="137624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92500" lnSpcReduction="10000"/>
            <a:scene3d>
              <a:camera prst="perspectiveContrastingRightFacing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>
                  <a:gsLst>
                    <a:gs pos="0">
                      <a:srgbClr val="A27B00"/>
                    </a:gs>
                    <a:gs pos="75000">
                      <a:srgbClr val="FFFF00"/>
                    </a:gs>
                    <a:gs pos="100000">
                      <a:srgbClr val="FFFF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Pop!</a:t>
            </a:r>
            <a:endParaRPr lang="en-US" sz="2800" b="1" dirty="0">
              <a:ln w="11430"/>
              <a:gradFill>
                <a:gsLst>
                  <a:gs pos="0">
                    <a:srgbClr val="A27B00"/>
                  </a:gs>
                  <a:gs pos="75000">
                    <a:srgbClr val="FFFF00"/>
                  </a:gs>
                  <a:gs pos="100000">
                    <a:srgbClr val="FFFF00"/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52459">
            <a:off x="3419166" y="3928274"/>
            <a:ext cx="338829" cy="42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4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026589" y="1954306"/>
            <a:ext cx="4464472" cy="4186295"/>
            <a:chOff x="3275861" y="1039906"/>
            <a:chExt cx="4782620" cy="5238399"/>
          </a:xfrm>
        </p:grpSpPr>
        <p:grpSp>
          <p:nvGrpSpPr>
            <p:cNvPr id="2" name="Group 1"/>
            <p:cNvGrpSpPr/>
            <p:nvPr/>
          </p:nvGrpSpPr>
          <p:grpSpPr>
            <a:xfrm>
              <a:off x="3275861" y="1039906"/>
              <a:ext cx="4782620" cy="5238399"/>
              <a:chOff x="1875913" y="-457200"/>
              <a:chExt cx="5181045" cy="5958453"/>
            </a:xfrm>
            <a:solidFill>
              <a:schemeClr val="bg1">
                <a:lumMod val="95000"/>
              </a:schemeClr>
            </a:solidFill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5914" y="-457200"/>
                <a:ext cx="5173794" cy="5958453"/>
              </a:xfrm>
              <a:prstGeom prst="rect">
                <a:avLst/>
              </a:prstGeom>
              <a:grpFill/>
            </p:spPr>
          </p:pic>
          <p:sp useBgFill="1">
            <p:nvSpPr>
              <p:cNvPr id="4" name="Rectangle 3"/>
              <p:cNvSpPr/>
              <p:nvPr/>
            </p:nvSpPr>
            <p:spPr>
              <a:xfrm>
                <a:off x="1875913" y="5286233"/>
                <a:ext cx="5181045" cy="2150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8650975"/>
                </p:ext>
              </p:extLst>
            </p:nvPr>
          </p:nvGraphicFramePr>
          <p:xfrm>
            <a:off x="3501307" y="1691352"/>
            <a:ext cx="2261836" cy="699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737" name="Equation" r:id="rId4" imgW="1815840" imgH="558720" progId="Equation.DSMT4">
                    <p:embed/>
                  </p:oleObj>
                </mc:Choice>
                <mc:Fallback>
                  <p:oleObj name="Equation" r:id="rId4" imgW="1815840" imgH="558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1307" y="1691352"/>
                          <a:ext cx="2261836" cy="699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Rectangle 5"/>
          <p:cNvSpPr/>
          <p:nvPr/>
        </p:nvSpPr>
        <p:spPr>
          <a:xfrm>
            <a:off x="475129" y="2475429"/>
            <a:ext cx="27252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262674"/>
                </a:solidFill>
              </a:rPr>
              <a:t>When </a:t>
            </a:r>
            <a:r>
              <a:rPr lang="en-US" b="1" i="1" dirty="0">
                <a:solidFill>
                  <a:srgbClr val="262674"/>
                </a:solidFill>
              </a:rPr>
              <a:t>we unplug a computer power </a:t>
            </a:r>
            <a:r>
              <a:rPr lang="en-US" b="1" i="1" dirty="0" smtClean="0">
                <a:solidFill>
                  <a:srgbClr val="262674"/>
                </a:solidFill>
              </a:rPr>
              <a:t>supply, </a:t>
            </a:r>
            <a:br>
              <a:rPr lang="en-US" b="1" i="1" dirty="0" smtClean="0">
                <a:solidFill>
                  <a:srgbClr val="262674"/>
                </a:solidFill>
              </a:rPr>
            </a:br>
            <a:r>
              <a:rPr lang="en-US" b="1" i="1" dirty="0" smtClean="0">
                <a:solidFill>
                  <a:srgbClr val="262674"/>
                </a:solidFill>
              </a:rPr>
              <a:t>       we often </a:t>
            </a:r>
            <a:br>
              <a:rPr lang="en-US" b="1" i="1" dirty="0" smtClean="0">
                <a:solidFill>
                  <a:srgbClr val="262674"/>
                </a:solidFill>
              </a:rPr>
            </a:br>
            <a:r>
              <a:rPr lang="en-US" b="1" i="1" dirty="0" smtClean="0">
                <a:solidFill>
                  <a:srgbClr val="262674"/>
                </a:solidFill>
              </a:rPr>
              <a:t>       CREATE </a:t>
            </a:r>
            <a:br>
              <a:rPr lang="en-US" b="1" i="1" dirty="0" smtClean="0">
                <a:solidFill>
                  <a:srgbClr val="262674"/>
                </a:solidFill>
              </a:rPr>
            </a:br>
            <a:r>
              <a:rPr lang="en-US" b="1" i="1" dirty="0" smtClean="0">
                <a:solidFill>
                  <a:srgbClr val="262674"/>
                </a:solidFill>
              </a:rPr>
              <a:t>        SPARKS,</a:t>
            </a:r>
            <a:br>
              <a:rPr lang="en-US" b="1" i="1" dirty="0" smtClean="0">
                <a:solidFill>
                  <a:srgbClr val="262674"/>
                </a:solidFill>
              </a:rPr>
            </a:br>
            <a:r>
              <a:rPr lang="en-US" sz="1100" b="1" i="1" dirty="0" smtClean="0">
                <a:solidFill>
                  <a:srgbClr val="262674"/>
                </a:solidFill>
              </a:rPr>
              <a:t> i.e., a </a:t>
            </a:r>
            <a:r>
              <a:rPr lang="en-US" b="1" i="1" dirty="0" smtClean="0">
                <a:solidFill>
                  <a:srgbClr val="262674"/>
                </a:solidFill>
              </a:rPr>
              <a:t>PLASMA, </a:t>
            </a:r>
            <a:br>
              <a:rPr lang="en-US" b="1" i="1" dirty="0" smtClean="0">
                <a:solidFill>
                  <a:srgbClr val="262674"/>
                </a:solidFill>
              </a:rPr>
            </a:br>
            <a:r>
              <a:rPr lang="en-US" b="1" i="1" dirty="0" smtClean="0">
                <a:solidFill>
                  <a:srgbClr val="262674"/>
                </a:solidFill>
              </a:rPr>
              <a:t/>
            </a:r>
            <a:br>
              <a:rPr lang="en-US" b="1" i="1" dirty="0" smtClean="0">
                <a:solidFill>
                  <a:srgbClr val="262674"/>
                </a:solidFill>
              </a:rPr>
            </a:br>
            <a:r>
              <a:rPr lang="en-US" b="1" i="1" dirty="0" smtClean="0">
                <a:solidFill>
                  <a:srgbClr val="262674"/>
                </a:solidFill>
              </a:rPr>
              <a:t>    </a:t>
            </a:r>
            <a:r>
              <a:rPr lang="en-US" sz="1200" b="1" i="1" dirty="0" smtClean="0">
                <a:solidFill>
                  <a:srgbClr val="262674"/>
                </a:solidFill>
              </a:rPr>
              <a:t>a</a:t>
            </a:r>
            <a:r>
              <a:rPr lang="en-US" b="1" i="1" dirty="0" smtClean="0">
                <a:solidFill>
                  <a:srgbClr val="262674"/>
                </a:solidFill>
              </a:rPr>
              <a:t> NEW KIND</a:t>
            </a:r>
          </a:p>
          <a:p>
            <a:r>
              <a:rPr lang="en-US" b="1" i="1" dirty="0" smtClean="0">
                <a:solidFill>
                  <a:srgbClr val="262674"/>
                </a:solidFill>
              </a:rPr>
              <a:t>   of current flow</a:t>
            </a:r>
            <a:endParaRPr lang="en-US" b="1" i="1" dirty="0">
              <a:solidFill>
                <a:srgbClr val="26267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968197" y="263132"/>
            <a:ext cx="800547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62674"/>
                </a:solidFill>
              </a:rPr>
              <a:t>Mathematics of Continuity</a:t>
            </a:r>
          </a:p>
          <a:p>
            <a:pPr algn="ctr"/>
            <a:r>
              <a:rPr lang="en-US" sz="1400" b="1" dirty="0" smtClean="0">
                <a:solidFill>
                  <a:srgbClr val="262674"/>
                </a:solidFill>
              </a:rPr>
              <a:t>in Maxwell equations can</a:t>
            </a:r>
            <a:r>
              <a:rPr lang="en-US" sz="2400" b="1" dirty="0" smtClean="0">
                <a:solidFill>
                  <a:srgbClr val="262674"/>
                </a:solidFill>
              </a:rPr>
              <a:t/>
            </a:r>
            <a:br>
              <a:rPr lang="en-US" sz="2400" b="1" dirty="0" smtClean="0">
                <a:solidFill>
                  <a:srgbClr val="262674"/>
                </a:solidFill>
              </a:rPr>
            </a:br>
            <a:r>
              <a:rPr lang="en-US" sz="2400" b="1" dirty="0" smtClean="0">
                <a:solidFill>
                  <a:srgbClr val="262674"/>
                </a:solidFill>
              </a:rPr>
              <a:t>Create New Kind of Physics</a:t>
            </a:r>
            <a:r>
              <a:rPr lang="en-US" sz="1800" b="1" dirty="0" smtClean="0">
                <a:solidFill>
                  <a:srgbClr val="262674"/>
                </a:solidFill>
              </a:rPr>
              <a:t>, </a:t>
            </a:r>
            <a:br>
              <a:rPr lang="en-US" sz="1800" b="1" dirty="0" smtClean="0">
                <a:solidFill>
                  <a:srgbClr val="262674"/>
                </a:solidFill>
              </a:rPr>
            </a:br>
            <a:r>
              <a:rPr lang="en-US" sz="1800" b="1" dirty="0" smtClean="0">
                <a:solidFill>
                  <a:srgbClr val="262674"/>
                </a:solidFill>
              </a:rPr>
              <a:t>New Kind of Charge</a:t>
            </a:r>
            <a:endParaRPr lang="en-US" sz="1800" b="1" dirty="0">
              <a:solidFill>
                <a:srgbClr val="262674"/>
              </a:solidFill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526370" y="3293816"/>
            <a:ext cx="137624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  <a:scene3d>
              <a:camera prst="perspectiveContrastingRightFacing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/>
                <a:gradFill>
                  <a:gsLst>
                    <a:gs pos="0">
                      <a:srgbClr val="A27B00"/>
                    </a:gs>
                    <a:gs pos="75000">
                      <a:srgbClr val="FFFF00"/>
                    </a:gs>
                    <a:gs pos="100000">
                      <a:srgbClr val="FFFF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Pop!</a:t>
            </a:r>
            <a:endParaRPr lang="en-US" sz="3200" b="1" dirty="0">
              <a:ln w="11430"/>
              <a:gradFill>
                <a:gsLst>
                  <a:gs pos="0">
                    <a:srgbClr val="A27B00"/>
                  </a:gs>
                  <a:gs pos="75000">
                    <a:srgbClr val="FFFF00"/>
                  </a:gs>
                  <a:gs pos="100000">
                    <a:srgbClr val="FFFF00"/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Lightning Bolt 11"/>
          <p:cNvSpPr/>
          <p:nvPr/>
        </p:nvSpPr>
        <p:spPr bwMode="auto">
          <a:xfrm rot="19926300">
            <a:off x="2424496" y="3617954"/>
            <a:ext cx="914400" cy="914400"/>
          </a:xfrm>
          <a:prstGeom prst="lightningBolt">
            <a:avLst/>
          </a:prstGeom>
          <a:gradFill>
            <a:gsLst>
              <a:gs pos="0">
                <a:srgbClr val="C00000"/>
              </a:gs>
              <a:gs pos="100000">
                <a:schemeClr val="accent1">
                  <a:shade val="67500"/>
                  <a:satMod val="115000"/>
                  <a:lumMod val="66000"/>
                  <a:lumOff val="34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8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271" y="292941"/>
            <a:ext cx="7593106" cy="1123484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rgbClr val="002060"/>
                </a:solidFill>
              </a:rPr>
              <a:t>Continuity of Current is Ex</a:t>
            </a:r>
            <a:r>
              <a:rPr lang="en-US" sz="4800" b="1" dirty="0" smtClean="0"/>
              <a:t>act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271" y="1511953"/>
            <a:ext cx="759310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even though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sz="3500" b="1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Physics </a:t>
            </a:r>
            <a:r>
              <a:rPr lang="en-US" sz="35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of </a:t>
            </a:r>
            <a:r>
              <a:rPr lang="en-US" sz="3500" b="1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Charge Flow </a:t>
            </a:r>
          </a:p>
          <a:p>
            <a:r>
              <a:rPr lang="en-US" sz="3500" b="1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Varies Profoundl</a:t>
            </a:r>
            <a:r>
              <a:rPr lang="en-US" sz="4400" b="1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50138" y="3448145"/>
            <a:ext cx="473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i="1" dirty="0" smtClean="0">
                <a:solidFill>
                  <a:srgbClr val="002060"/>
                </a:solidFill>
                <a:latin typeface="Arial"/>
                <a:cs typeface="Arial"/>
              </a:rPr>
              <a:t>Maxwell Equations are Special</a:t>
            </a:r>
            <a:endParaRPr lang="en-US" sz="2800" b="1" i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1907" y="4419600"/>
            <a:ext cx="5782235" cy="1815882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  <a:t>‘Charge’ is an Abstraction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  <a:t>with</a:t>
            </a:r>
            <a:b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</a:br>
            <a: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  <a:t>VERY different Physics </a:t>
            </a:r>
            <a:b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</a:br>
            <a: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  <a:t>in different systems</a:t>
            </a:r>
            <a:endParaRPr lang="en-US" sz="280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795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8906A4-8762-44BC-ADF1-6606C8A08B9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64153" y="449580"/>
            <a:ext cx="5895975" cy="5904253"/>
            <a:chOff x="1186023" y="621030"/>
            <a:chExt cx="5895975" cy="5904253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8515281"/>
                </p:ext>
              </p:extLst>
            </p:nvPr>
          </p:nvGraphicFramePr>
          <p:xfrm>
            <a:off x="1186023" y="621030"/>
            <a:ext cx="5895975" cy="334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619" name="Equation" r:id="rId3" imgW="6730920" imgH="3809880" progId="Equation.DSMT4">
                    <p:embed/>
                  </p:oleObj>
                </mc:Choice>
                <mc:Fallback>
                  <p:oleObj name="Equation" r:id="rId3" imgW="6730920" imgH="380988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6023" y="621030"/>
                          <a:ext cx="5895975" cy="3340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/>
            <p:cNvSpPr txBox="1"/>
            <p:nvPr/>
          </p:nvSpPr>
          <p:spPr bwMode="auto">
            <a:xfrm>
              <a:off x="1371600" y="3724516"/>
              <a:ext cx="5710398" cy="28007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2060"/>
                  </a:solidFill>
                </a:rPr>
                <a:t>Kirchoff Current Law </a:t>
              </a:r>
              <a:br>
                <a:rPr lang="en-US" sz="2400" b="1" dirty="0" smtClean="0">
                  <a:solidFill>
                    <a:srgbClr val="002060"/>
                  </a:solidFill>
                </a:rPr>
              </a:br>
              <a:r>
                <a:rPr lang="en-US" sz="2400" dirty="0" smtClean="0">
                  <a:solidFill>
                    <a:srgbClr val="002060"/>
                  </a:solidFill>
                </a:rPr>
                <a:t>and </a:t>
              </a:r>
              <a:br>
                <a:rPr lang="en-US" sz="2400" dirty="0" smtClean="0">
                  <a:solidFill>
                    <a:srgbClr val="002060"/>
                  </a:solidFill>
                </a:rPr>
              </a:br>
              <a:r>
                <a:rPr lang="en-US" sz="2400" b="1" dirty="0" smtClean="0">
                  <a:solidFill>
                    <a:srgbClr val="002060"/>
                  </a:solidFill>
                </a:rPr>
                <a:t>Maxwell Equations </a:t>
              </a:r>
              <a:br>
                <a:rPr lang="en-US" sz="2400" b="1" dirty="0" smtClean="0">
                  <a:solidFill>
                    <a:srgbClr val="002060"/>
                  </a:solidFill>
                </a:rPr>
              </a:br>
              <a:r>
                <a:rPr lang="en-US" sz="2400" b="1" dirty="0" smtClean="0">
                  <a:solidFill>
                    <a:srgbClr val="002060"/>
                  </a:solidFill>
                </a:rPr>
                <a:t>are nearly the same thing</a:t>
              </a:r>
              <a:br>
                <a:rPr lang="en-US" sz="2400" b="1" dirty="0" smtClean="0">
                  <a:solidFill>
                    <a:srgbClr val="002060"/>
                  </a:solidFill>
                </a:rPr>
              </a:br>
              <a:endParaRPr lang="en-US" dirty="0">
                <a:solidFill>
                  <a:srgbClr val="002060"/>
                </a:solidFill>
              </a:endParaRPr>
            </a:p>
            <a:p>
              <a:pPr algn="ctr"/>
              <a:r>
                <a:rPr lang="en-US" sz="1200" b="1" i="1" dirty="0">
                  <a:solidFill>
                    <a:srgbClr val="002060"/>
                  </a:solidFill>
                </a:rPr>
                <a:t>Bhat &amp; Osting (2011). IEEE Trans Antennas and Propagation 59: </a:t>
              </a:r>
              <a:r>
                <a:rPr lang="en-US" sz="1200" b="1" i="1" dirty="0" smtClean="0">
                  <a:solidFill>
                    <a:srgbClr val="002060"/>
                  </a:solidFill>
                </a:rPr>
                <a:t>3772-3778</a:t>
              </a:r>
              <a:endParaRPr lang="en-US" sz="1200" b="1" i="1" dirty="0">
                <a:solidFill>
                  <a:srgbClr val="002060"/>
                </a:solidFill>
              </a:endParaRPr>
            </a:p>
            <a:p>
              <a:pPr algn="ctr"/>
              <a:r>
                <a:rPr lang="en-US" sz="1200" b="1" i="1" dirty="0" smtClean="0">
                  <a:solidFill>
                    <a:srgbClr val="002060"/>
                  </a:solidFill>
                </a:rPr>
                <a:t>Heras </a:t>
              </a:r>
              <a:r>
                <a:rPr lang="en-US" sz="1200" b="1" i="1" dirty="0">
                  <a:solidFill>
                    <a:srgbClr val="002060"/>
                  </a:solidFill>
                </a:rPr>
                <a:t>(2007</a:t>
              </a:r>
              <a:r>
                <a:rPr lang="en-US" sz="1200" b="1" i="1" dirty="0" smtClean="0">
                  <a:solidFill>
                    <a:srgbClr val="002060"/>
                  </a:solidFill>
                </a:rPr>
                <a:t>) American </a:t>
              </a:r>
              <a:r>
                <a:rPr lang="en-US" sz="1200" b="1" i="1" dirty="0">
                  <a:solidFill>
                    <a:srgbClr val="002060"/>
                  </a:solidFill>
                </a:rPr>
                <a:t>Journal of Physics 75: </a:t>
              </a:r>
              <a:r>
                <a:rPr lang="en-US" sz="1200" b="1" i="1" dirty="0" smtClean="0">
                  <a:solidFill>
                    <a:srgbClr val="002060"/>
                  </a:solidFill>
                </a:rPr>
                <a:t>652-657</a:t>
              </a:r>
              <a:endParaRPr lang="en-US" sz="1200" b="1" i="1" dirty="0">
                <a:solidFill>
                  <a:srgbClr val="002060"/>
                </a:solidFill>
              </a:endParaRPr>
            </a:p>
            <a:p>
              <a:pPr algn="ctr"/>
              <a:r>
                <a:rPr lang="en-US" sz="1200" b="1" i="1" dirty="0" smtClean="0">
                  <a:solidFill>
                    <a:srgbClr val="002060"/>
                  </a:solidFill>
                </a:rPr>
                <a:t>Heras </a:t>
              </a:r>
              <a:r>
                <a:rPr lang="en-US" sz="1200" b="1" i="1" dirty="0">
                  <a:solidFill>
                    <a:srgbClr val="002060"/>
                  </a:solidFill>
                </a:rPr>
                <a:t>(</a:t>
              </a:r>
              <a:r>
                <a:rPr lang="en-US" sz="1200" b="1" i="1" dirty="0" smtClean="0">
                  <a:solidFill>
                    <a:srgbClr val="002060"/>
                  </a:solidFill>
                </a:rPr>
                <a:t>2011) </a:t>
              </a:r>
              <a:r>
                <a:rPr lang="en-US" sz="1200" b="1" i="1" dirty="0">
                  <a:solidFill>
                    <a:srgbClr val="002060"/>
                  </a:solidFill>
                </a:rPr>
                <a:t>American Journal of </a:t>
              </a:r>
              <a:r>
                <a:rPr lang="en-US" sz="1200" b="1" i="1" dirty="0" smtClean="0">
                  <a:solidFill>
                    <a:srgbClr val="002060"/>
                  </a:solidFill>
                </a:rPr>
                <a:t>Physics  79: 409</a:t>
              </a:r>
            </a:p>
            <a:p>
              <a:pPr algn="ctr"/>
              <a:r>
                <a:rPr lang="en-US" sz="1200" b="1" i="1" dirty="0" smtClean="0">
                  <a:solidFill>
                    <a:srgbClr val="002060"/>
                  </a:solidFill>
                </a:rPr>
                <a:t>Itzykson &amp; Zuber </a:t>
              </a:r>
              <a:r>
                <a:rPr lang="en-US" sz="1200" b="1" i="1" u="sng" dirty="0" smtClean="0">
                  <a:solidFill>
                    <a:srgbClr val="002060"/>
                  </a:solidFill>
                </a:rPr>
                <a:t>Quantum Field Theory</a:t>
              </a:r>
              <a:r>
                <a:rPr lang="en-US" sz="1200" b="1" i="1" dirty="0" smtClean="0">
                  <a:solidFill>
                    <a:srgbClr val="002060"/>
                  </a:solidFill>
                </a:rPr>
                <a:t> (1990) p. 10</a:t>
              </a:r>
            </a:p>
            <a:p>
              <a:pPr algn="ctr"/>
              <a:endParaRPr lang="en-US" i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4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2837" y="1124744"/>
            <a:ext cx="4669868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</a:rPr>
              <a:t>Electrodynamics  </a:t>
            </a:r>
            <a:r>
              <a:rPr lang="en-US" sz="3200" b="1" dirty="0" smtClean="0">
                <a:solidFill>
                  <a:srgbClr val="000000"/>
                </a:solidFill>
              </a:rPr>
              <a:t/>
            </a:r>
            <a:br>
              <a:rPr lang="en-US" sz="3200" b="1" dirty="0" smtClean="0">
                <a:solidFill>
                  <a:srgbClr val="000000"/>
                </a:solidFill>
              </a:rPr>
            </a:br>
            <a:r>
              <a:rPr lang="en-US" sz="2400" b="1" dirty="0" smtClean="0">
                <a:solidFill>
                  <a:srgbClr val="000000"/>
                </a:solidFill>
              </a:rPr>
              <a:t>and</a:t>
            </a:r>
            <a:r>
              <a:rPr lang="en-US" sz="3200" b="1" dirty="0" smtClean="0">
                <a:solidFill>
                  <a:srgbClr val="000000"/>
                </a:solidFill>
              </a:rPr>
              <a:t> </a:t>
            </a:r>
            <a:br>
              <a:rPr lang="en-US" sz="3200" b="1" dirty="0" smtClean="0">
                <a:solidFill>
                  <a:srgbClr val="000000"/>
                </a:solidFill>
              </a:rPr>
            </a:br>
            <a:r>
              <a:rPr lang="en-US" sz="3200" b="1" dirty="0" smtClean="0">
                <a:solidFill>
                  <a:srgbClr val="000000"/>
                </a:solidFill>
              </a:rPr>
              <a:t>Ions</a:t>
            </a:r>
            <a:endParaRPr lang="en-US" sz="32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in </a:t>
            </a:r>
            <a:r>
              <a:rPr lang="en-US" sz="3200" b="1" dirty="0" smtClean="0">
                <a:solidFill>
                  <a:srgbClr val="000000"/>
                </a:solidFill>
              </a:rPr>
              <a:t/>
            </a:r>
            <a:br>
              <a:rPr lang="en-US" sz="3200" b="1" dirty="0" smtClean="0">
                <a:solidFill>
                  <a:srgbClr val="000000"/>
                </a:solidFill>
              </a:rPr>
            </a:br>
            <a:r>
              <a:rPr lang="en-US" sz="3200" b="1" dirty="0" smtClean="0">
                <a:solidFill>
                  <a:srgbClr val="000000"/>
                </a:solidFill>
              </a:rPr>
              <a:t>Chemistry</a:t>
            </a:r>
            <a:endParaRPr lang="en-US" sz="3200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Bob Eisenberg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Temple University Lecture Series</a:t>
            </a:r>
          </a:p>
          <a:p>
            <a:pPr algn="ctr"/>
            <a:r>
              <a:rPr lang="en-US" b="1" smtClean="0">
                <a:solidFill>
                  <a:srgbClr val="000000"/>
                </a:solidFill>
              </a:rPr>
              <a:t>Second Afternoon</a:t>
            </a:r>
            <a:endParaRPr lang="en-US" b="1" dirty="0" smtClean="0">
              <a:solidFill>
                <a:srgbClr val="000000"/>
              </a:solidFill>
            </a:endParaRP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Institute for Computational Molecular Science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April, 2015</a:t>
            </a:r>
          </a:p>
        </p:txBody>
      </p:sp>
    </p:spTree>
    <p:extLst>
      <p:ext uri="{BB962C8B-B14F-4D97-AF65-F5344CB8AC3E}">
        <p14:creationId xmlns:p14="http://schemas.microsoft.com/office/powerpoint/2010/main" val="28408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682075"/>
              </p:ext>
            </p:extLst>
          </p:nvPr>
        </p:nvGraphicFramePr>
        <p:xfrm>
          <a:off x="821671" y="3180188"/>
          <a:ext cx="890588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78" name="Equation" r:id="rId4" imgW="1663560" imgH="558720" progId="Equation.DSMT4">
                  <p:embed/>
                </p:oleObj>
              </mc:Choice>
              <mc:Fallback>
                <p:oleObj name="Equation" r:id="rId4" imgW="166356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1671" y="3180188"/>
                        <a:ext cx="890588" cy="300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0" y="1511922"/>
            <a:ext cx="9144000" cy="3834156"/>
            <a:chOff x="0" y="1511922"/>
            <a:chExt cx="9144000" cy="383415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11922"/>
              <a:ext cx="9144000" cy="3834156"/>
            </a:xfrm>
            <a:prstGeom prst="rect">
              <a:avLst/>
            </a:prstGeom>
          </p:spPr>
        </p:pic>
        <p:sp useBgFill="1">
          <p:nvSpPr>
            <p:cNvPr id="4" name="Rectangle 3"/>
            <p:cNvSpPr/>
            <p:nvPr/>
          </p:nvSpPr>
          <p:spPr bwMode="auto">
            <a:xfrm>
              <a:off x="1635443" y="3125802"/>
              <a:ext cx="256222" cy="162370"/>
            </a:xfrm>
            <a:prstGeom prst="rect">
              <a:avLst/>
            </a:prstGeom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712259" y="154272"/>
            <a:ext cx="5782235" cy="1384995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</a:rPr>
              <a:t>‘Charge’ is an Abstraction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</a:rPr>
              <a:t>with different Physics </a:t>
            </a:r>
            <a:br>
              <a:rPr lang="en-US" sz="28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</a:rPr>
            </a:br>
            <a:r>
              <a:rPr lang="en-US" sz="28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</a:rPr>
              <a:t>in different systems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234839" y="4897341"/>
            <a:ext cx="7018427" cy="1862048"/>
          </a:xfrm>
        </p:spPr>
        <p:txBody>
          <a:bodyPr>
            <a:spAutoFit/>
          </a:bodyPr>
          <a:lstStyle/>
          <a:p>
            <a:r>
              <a:rPr lang="en-US" sz="2800" i="1" dirty="0" smtClean="0">
                <a:solidFill>
                  <a:schemeClr val="accent4">
                    <a:lumMod val="95000"/>
                    <a:lumOff val="5000"/>
                  </a:schemeClr>
                </a:solidFill>
              </a:rPr>
              <a:t>but</a:t>
            </a:r>
            <a:r>
              <a:rPr lang="en-US" sz="3600" b="1" i="1" dirty="0" smtClean="0">
                <a:solidFill>
                  <a:schemeClr val="accent4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4">
                    <a:lumMod val="95000"/>
                    <a:lumOff val="5000"/>
                  </a:schemeClr>
                </a:solidFill>
              </a:rPr>
              <a:t>Continuity of Current is Exact</a:t>
            </a:r>
            <a:br>
              <a:rPr lang="en-US" sz="3600" b="1" dirty="0" smtClean="0">
                <a:solidFill>
                  <a:schemeClr val="accent4">
                    <a:lumMod val="95000"/>
                    <a:lumOff val="5000"/>
                  </a:schemeClr>
                </a:solidFill>
              </a:rPr>
            </a:br>
            <a:r>
              <a:rPr lang="en-US" sz="2700" b="1" i="1" dirty="0" smtClean="0">
                <a:solidFill>
                  <a:schemeClr val="accent4">
                    <a:lumMod val="95000"/>
                    <a:lumOff val="5000"/>
                  </a:schemeClr>
                </a:solidFill>
              </a:rPr>
              <a:t>No matter what carries the current!</a:t>
            </a:r>
            <a:r>
              <a:rPr lang="en-US" sz="3600" b="1" dirty="0" smtClean="0">
                <a:solidFill>
                  <a:schemeClr val="accent4">
                    <a:lumMod val="95000"/>
                    <a:lumOff val="5000"/>
                  </a:schemeClr>
                </a:solidFill>
              </a:rPr>
              <a:t/>
            </a:r>
            <a:br>
              <a:rPr lang="en-US" sz="3600" b="1" dirty="0" smtClean="0">
                <a:solidFill>
                  <a:schemeClr val="accent4">
                    <a:lumMod val="95000"/>
                    <a:lumOff val="5000"/>
                  </a:schemeClr>
                </a:solidFill>
              </a:rPr>
            </a:br>
            <a:endParaRPr lang="en-US" sz="1600" dirty="0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186560"/>
              </p:ext>
            </p:extLst>
          </p:nvPr>
        </p:nvGraphicFramePr>
        <p:xfrm>
          <a:off x="5075238" y="3187700"/>
          <a:ext cx="915987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79" name="Equation" r:id="rId7" imgW="1714320" imgH="558720" progId="Equation.DSMT4">
                  <p:embed/>
                </p:oleObj>
              </mc:Choice>
              <mc:Fallback>
                <p:oleObj name="Equation" r:id="rId7" imgW="171432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238" y="3187700"/>
                        <a:ext cx="915987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827731" y="3493441"/>
            <a:ext cx="1338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</a:rPr>
              <a:t>D = permittivity 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  <a:sym typeface="Symbol"/>
              </a:rPr>
              <a:t>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/>
                <a:cs typeface="Arial"/>
              </a:rPr>
              <a:t> E</a:t>
            </a:r>
            <a:endParaRPr lang="en-US" sz="1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695450" y="2225040"/>
            <a:ext cx="156210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1851661" y="1996440"/>
            <a:ext cx="51434" cy="443865"/>
          </a:xfrm>
          <a:prstGeom prst="rect">
            <a:avLst/>
          </a:prstGeom>
          <a:pattFill prst="wdUpDiag">
            <a:fgClr>
              <a:srgbClr val="C00000"/>
            </a:fgClr>
            <a:bgClr>
              <a:schemeClr val="bg1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21355" y="1965960"/>
            <a:ext cx="51435" cy="474345"/>
          </a:xfrm>
          <a:prstGeom prst="rect">
            <a:avLst/>
          </a:prstGeom>
          <a:pattFill prst="wdUpDiag">
            <a:fgClr>
              <a:srgbClr val="C00000"/>
            </a:fgClr>
            <a:bgClr>
              <a:schemeClr val="bg1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3272790" y="2204085"/>
            <a:ext cx="127635" cy="1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 bwMode="auto">
          <a:xfrm>
            <a:off x="2990849" y="2409825"/>
            <a:ext cx="51244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" b="1" dirty="0">
                <a:solidFill>
                  <a:srgbClr val="000000"/>
                </a:solidFill>
                <a:latin typeface="Arial"/>
                <a:cs typeface="Arial"/>
              </a:rPr>
              <a:t>Ag AgCl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1646871" y="2409825"/>
            <a:ext cx="51244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" b="1" dirty="0">
                <a:solidFill>
                  <a:srgbClr val="000000"/>
                </a:solidFill>
                <a:latin typeface="Arial"/>
                <a:cs typeface="Arial"/>
              </a:rPr>
              <a:t>Ag AgCl</a:t>
            </a:r>
          </a:p>
        </p:txBody>
      </p:sp>
    </p:spTree>
    <p:extLst>
      <p:ext uri="{BB962C8B-B14F-4D97-AF65-F5344CB8AC3E}">
        <p14:creationId xmlns:p14="http://schemas.microsoft.com/office/powerpoint/2010/main" val="1945906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619" y="2103986"/>
            <a:ext cx="7593106" cy="112348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Continuity of Current is Ex</a:t>
            </a:r>
            <a:r>
              <a:rPr lang="en-US" sz="2800" b="1" dirty="0" smtClean="0"/>
              <a:t>act</a:t>
            </a:r>
            <a:br>
              <a:rPr lang="en-US" sz="2800" b="1" dirty="0" smtClean="0"/>
            </a:br>
            <a:r>
              <a:rPr lang="en-US" sz="1800" b="1" i="1" dirty="0" smtClean="0">
                <a:solidFill>
                  <a:srgbClr val="002060"/>
                </a:solidFill>
              </a:rPr>
              <a:t>no matter what carries the current</a:t>
            </a:r>
            <a:endParaRPr lang="en-US" sz="1800" i="1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9910" y="3145444"/>
            <a:ext cx="7593106" cy="1752600"/>
          </a:xfrm>
        </p:spPr>
        <p:txBody>
          <a:bodyPr>
            <a:normAutofit fontScale="62500" lnSpcReduction="20000"/>
          </a:bodyPr>
          <a:lstStyle/>
          <a:p>
            <a:r>
              <a:rPr lang="en-US" sz="2600" dirty="0" smtClean="0">
                <a:solidFill>
                  <a:srgbClr val="002060"/>
                </a:solidFill>
              </a:rPr>
              <a:t>even though </a:t>
            </a:r>
            <a:br>
              <a:rPr lang="en-US" sz="2600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/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sz="4000" b="1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Physics </a:t>
            </a:r>
            <a:r>
              <a:rPr lang="en-US" sz="40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of </a:t>
            </a:r>
            <a:r>
              <a:rPr lang="en-US" sz="4000" b="1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Charge Flow </a:t>
            </a:r>
          </a:p>
          <a:p>
            <a:r>
              <a:rPr lang="en-US" sz="4000" b="1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Varies Profoundly</a:t>
            </a:r>
          </a:p>
          <a:p>
            <a:r>
              <a:rPr lang="en-US" sz="4000" b="1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even Creating Plasmas!</a:t>
            </a:r>
            <a:endParaRPr lang="en-US" sz="4000" b="1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9910" y="406177"/>
            <a:ext cx="7146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i="1" dirty="0" smtClean="0">
                <a:solidFill>
                  <a:srgbClr val="002060"/>
                </a:solidFill>
                <a:latin typeface="Arial"/>
                <a:cs typeface="Arial"/>
              </a:rPr>
              <a:t>Maxwell Equations are Special</a:t>
            </a:r>
            <a:endParaRPr lang="en-US" sz="4400" b="1" i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0662" y="5539665"/>
            <a:ext cx="3046478" cy="954107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2060"/>
                </a:solidFill>
                <a:latin typeface="Arial"/>
                <a:cs typeface="Arial"/>
              </a:rPr>
              <a:t>‘Charge’ is an Abstraction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rgbClr val="002060"/>
                </a:solidFill>
                <a:latin typeface="Arial"/>
                <a:cs typeface="Arial"/>
              </a:rPr>
              <a:t>with</a:t>
            </a:r>
            <a:br>
              <a:rPr lang="en-US" sz="1400" b="1" dirty="0" smtClean="0">
                <a:solidFill>
                  <a:srgbClr val="002060"/>
                </a:solidFill>
                <a:latin typeface="Arial"/>
                <a:cs typeface="Arial"/>
              </a:rPr>
            </a:br>
            <a:r>
              <a:rPr lang="en-US" sz="1400" b="1" dirty="0" smtClean="0">
                <a:solidFill>
                  <a:srgbClr val="002060"/>
                </a:solidFill>
                <a:latin typeface="Arial"/>
                <a:cs typeface="Arial"/>
              </a:rPr>
              <a:t>VERY different Physics </a:t>
            </a:r>
            <a:br>
              <a:rPr lang="en-US" sz="1400" b="1" dirty="0" smtClean="0">
                <a:solidFill>
                  <a:srgbClr val="002060"/>
                </a:solidFill>
                <a:latin typeface="Arial"/>
                <a:cs typeface="Arial"/>
              </a:rPr>
            </a:br>
            <a:r>
              <a:rPr lang="en-US" sz="1400" b="1" dirty="0" smtClean="0">
                <a:solidFill>
                  <a:srgbClr val="002060"/>
                </a:solidFill>
                <a:latin typeface="Arial"/>
                <a:cs typeface="Arial"/>
              </a:rPr>
              <a:t>in different systems</a:t>
            </a:r>
            <a:endParaRPr lang="en-US" sz="280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6" name="Lightning Bolt 5"/>
          <p:cNvSpPr/>
          <p:nvPr/>
        </p:nvSpPr>
        <p:spPr bwMode="auto">
          <a:xfrm rot="4853563">
            <a:off x="4738209" y="4834947"/>
            <a:ext cx="391962" cy="446742"/>
          </a:xfrm>
          <a:prstGeom prst="lightningBolt">
            <a:avLst/>
          </a:prstGeom>
          <a:gradFill>
            <a:gsLst>
              <a:gs pos="0">
                <a:srgbClr val="C00000"/>
              </a:gs>
              <a:gs pos="100000">
                <a:schemeClr val="accent1">
                  <a:shade val="67500"/>
                  <a:satMod val="115000"/>
                  <a:lumMod val="66000"/>
                  <a:lumOff val="34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40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746840" y="231340"/>
            <a:ext cx="7158736" cy="6037698"/>
            <a:chOff x="1746840" y="231340"/>
            <a:chExt cx="7158736" cy="6037698"/>
          </a:xfrm>
        </p:grpSpPr>
        <p:grpSp>
          <p:nvGrpSpPr>
            <p:cNvPr id="10" name="Group 9"/>
            <p:cNvGrpSpPr/>
            <p:nvPr/>
          </p:nvGrpSpPr>
          <p:grpSpPr>
            <a:xfrm>
              <a:off x="1746840" y="231340"/>
              <a:ext cx="5859939" cy="6037698"/>
              <a:chOff x="1908765" y="231340"/>
              <a:chExt cx="5859939" cy="6037698"/>
            </a:xfrm>
          </p:grpSpPr>
          <p:graphicFrame>
            <p:nvGraphicFramePr>
              <p:cNvPr id="3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9569849"/>
                  </p:ext>
                </p:extLst>
              </p:nvPr>
            </p:nvGraphicFramePr>
            <p:xfrm>
              <a:off x="2979738" y="4022725"/>
              <a:ext cx="3098800" cy="2246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152" name="Equation" r:id="rId4" imgW="6286320" imgH="4559040" progId="Equation.DSMT4">
                      <p:embed/>
                    </p:oleObj>
                  </mc:Choice>
                  <mc:Fallback>
                    <p:oleObj name="Equation" r:id="rId4" imgW="6286320" imgH="45590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979738" y="4022725"/>
                            <a:ext cx="3098800" cy="22463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9" name="Group 8"/>
              <p:cNvGrpSpPr/>
              <p:nvPr/>
            </p:nvGrpSpPr>
            <p:grpSpPr>
              <a:xfrm>
                <a:off x="1908765" y="231340"/>
                <a:ext cx="5859939" cy="3477060"/>
                <a:chOff x="1908765" y="231340"/>
                <a:chExt cx="5859939" cy="3477060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908765" y="1332185"/>
                  <a:ext cx="5859939" cy="2376215"/>
                  <a:chOff x="1908765" y="1332185"/>
                  <a:chExt cx="5859939" cy="2376215"/>
                </a:xfrm>
              </p:grpSpPr>
              <p:graphicFrame>
                <p:nvGraphicFramePr>
                  <p:cNvPr id="2" name="Object 1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69917917"/>
                      </p:ext>
                    </p:extLst>
                  </p:nvPr>
                </p:nvGraphicFramePr>
                <p:xfrm>
                  <a:off x="2201319" y="1332185"/>
                  <a:ext cx="1625600" cy="9779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61153" name="Equation" r:id="rId6" imgW="1625400" imgH="977760" progId="Equation.DSMT4">
                          <p:embed/>
                        </p:oleObj>
                      </mc:Choice>
                      <mc:Fallback>
                        <p:oleObj name="Equation" r:id="rId6" imgW="1625400" imgH="97776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201319" y="1332185"/>
                                <a:ext cx="1625600" cy="9779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" name="Object 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622766669"/>
                      </p:ext>
                    </p:extLst>
                  </p:nvPr>
                </p:nvGraphicFramePr>
                <p:xfrm>
                  <a:off x="5356316" y="1584870"/>
                  <a:ext cx="1308100" cy="3302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61154" name="Equation" r:id="rId8" imgW="1307880" imgH="330120" progId="Equation.DSMT4">
                          <p:embed/>
                        </p:oleObj>
                      </mc:Choice>
                      <mc:Fallback>
                        <p:oleObj name="Equation" r:id="rId8" imgW="1307880" imgH="33012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356316" y="1584870"/>
                                <a:ext cx="1308100" cy="3302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" name="Object 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03415186"/>
                      </p:ext>
                    </p:extLst>
                  </p:nvPr>
                </p:nvGraphicFramePr>
                <p:xfrm>
                  <a:off x="1908765" y="2507480"/>
                  <a:ext cx="1955800" cy="889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61155" name="Equation" r:id="rId10" imgW="1955520" imgH="888840" progId="Equation.DSMT4">
                          <p:embed/>
                        </p:oleObj>
                      </mc:Choice>
                      <mc:Fallback>
                        <p:oleObj name="Equation" r:id="rId10" imgW="1955520" imgH="88884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908765" y="2507480"/>
                                <a:ext cx="1955800" cy="889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" name="Object 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84603620"/>
                      </p:ext>
                    </p:extLst>
                  </p:nvPr>
                </p:nvGraphicFramePr>
                <p:xfrm>
                  <a:off x="4390504" y="2489200"/>
                  <a:ext cx="3378200" cy="12192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61156" name="Equation" r:id="rId12" imgW="3377880" imgH="1218960" progId="Equation.DSMT4">
                          <p:embed/>
                        </p:oleObj>
                      </mc:Choice>
                      <mc:Fallback>
                        <p:oleObj name="Equation" r:id="rId12" imgW="3377880" imgH="121896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390504" y="2489200"/>
                                <a:ext cx="3378200" cy="12192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2116592" y="231340"/>
                  <a:ext cx="4547824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800" dirty="0" smtClean="0">
                      <a:solidFill>
                        <a:prstClr val="black"/>
                      </a:solidFill>
                      <a:latin typeface="Arial Black" panose="020B0A04020102020204" pitchFamily="34" charset="0"/>
                      <a:cs typeface="+mn-cs"/>
                    </a:rPr>
                    <a:t>Maxwell Equations</a:t>
                  </a:r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i="1" dirty="0" smtClean="0">
                      <a:solidFill>
                        <a:prstClr val="black"/>
                      </a:solidFill>
                      <a:latin typeface="+mn-lt"/>
                      <a:cs typeface="+mn-cs"/>
                    </a:rPr>
                    <a:t>as written by Heaviside, using Gibbs notation</a:t>
                  </a:r>
                  <a:endParaRPr lang="en-US" sz="1800" i="1" dirty="0">
                    <a:solidFill>
                      <a:prstClr val="black"/>
                    </a:solidFill>
                    <a:latin typeface="+mn-lt"/>
                    <a:cs typeface="+mn-cs"/>
                  </a:endParaRPr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6896456" y="4033615"/>
              <a:ext cx="2009120" cy="1093862"/>
              <a:chOff x="6896456" y="4033615"/>
              <a:chExt cx="2009120" cy="1093862"/>
            </a:xfrm>
          </p:grpSpPr>
          <p:sp>
            <p:nvSpPr>
              <p:cNvPr id="11" name="Cloud Callout 10"/>
              <p:cNvSpPr/>
              <p:nvPr/>
            </p:nvSpPr>
            <p:spPr bwMode="auto">
              <a:xfrm>
                <a:off x="6896456" y="4033615"/>
                <a:ext cx="2009120" cy="1093862"/>
              </a:xfrm>
              <a:prstGeom prst="cloudCallout">
                <a:avLst>
                  <a:gd name="adj1" fmla="val -33572"/>
                  <a:gd name="adj2" fmla="val -89331"/>
                </a:avLst>
              </a:prstGeom>
              <a:noFill/>
              <a:ln w="254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137160" rIns="91440" bIns="13716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 bwMode="auto">
              <a:xfrm>
                <a:off x="7007550" y="4226603"/>
                <a:ext cx="1898025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rgbClr val="19066A"/>
                    </a:solidFill>
                    <a:latin typeface="Arial Black" panose="020B0A04020102020204" pitchFamily="34" charset="0"/>
                  </a:rPr>
                  <a:t>Displacement Current </a:t>
                </a:r>
              </a:p>
              <a:p>
                <a:pPr algn="ctr"/>
                <a:r>
                  <a:rPr lang="en-US" sz="1200" b="1" dirty="0" smtClean="0">
                    <a:solidFill>
                      <a:srgbClr val="C00000"/>
                    </a:solidFill>
                  </a:rPr>
                  <a:t>Everywhere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!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67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698758" y="369990"/>
            <a:ext cx="6072620" cy="6192735"/>
            <a:chOff x="1870531" y="606362"/>
            <a:chExt cx="6072620" cy="6192735"/>
          </a:xfrm>
        </p:grpSpPr>
        <p:grpSp>
          <p:nvGrpSpPr>
            <p:cNvPr id="10" name="Group 9"/>
            <p:cNvGrpSpPr/>
            <p:nvPr/>
          </p:nvGrpSpPr>
          <p:grpSpPr>
            <a:xfrm>
              <a:off x="1870531" y="606362"/>
              <a:ext cx="5764080" cy="6192735"/>
              <a:chOff x="2032456" y="606362"/>
              <a:chExt cx="5764080" cy="6192735"/>
            </a:xfrm>
          </p:grpSpPr>
          <p:graphicFrame>
            <p:nvGraphicFramePr>
              <p:cNvPr id="3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492828"/>
                  </p:ext>
                </p:extLst>
              </p:nvPr>
            </p:nvGraphicFramePr>
            <p:xfrm>
              <a:off x="2218061" y="5705310"/>
              <a:ext cx="5578475" cy="10937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149" name="Equation" r:id="rId3" imgW="11315520" imgH="2222280" progId="Equation.DSMT4">
                      <p:embed/>
                    </p:oleObj>
                  </mc:Choice>
                  <mc:Fallback>
                    <p:oleObj name="Equation" r:id="rId3" imgW="11315520" imgH="22222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218061" y="5705310"/>
                            <a:ext cx="5578475" cy="10937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9" name="Group 8"/>
              <p:cNvGrpSpPr/>
              <p:nvPr/>
            </p:nvGrpSpPr>
            <p:grpSpPr>
              <a:xfrm>
                <a:off x="2032456" y="606362"/>
                <a:ext cx="5459871" cy="2945365"/>
                <a:chOff x="2032456" y="606362"/>
                <a:chExt cx="5459871" cy="2945365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2032456" y="606362"/>
                  <a:ext cx="5459871" cy="153888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 tIns="91440" bIns="91440" rtlCol="0" anchor="ctr" anchorCtr="0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200" dirty="0" smtClean="0">
                      <a:solidFill>
                        <a:srgbClr val="C00000"/>
                      </a:solidFill>
                      <a:latin typeface="Arial Black" panose="020B0A04020102020204" pitchFamily="34" charset="0"/>
                      <a:cs typeface="Arial"/>
                    </a:rPr>
                    <a:t>Generalized Current</a:t>
                  </a:r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400" dirty="0" smtClean="0">
                      <a:solidFill>
                        <a:srgbClr val="C00000"/>
                      </a:solidFill>
                      <a:latin typeface="Arial Black" panose="020B0A04020102020204" pitchFamily="34" charset="0"/>
                      <a:cs typeface="Arial"/>
                    </a:rPr>
                    <a:t>is </a:t>
                  </a:r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200" dirty="0" smtClean="0">
                      <a:solidFill>
                        <a:srgbClr val="C00000"/>
                      </a:solidFill>
                      <a:latin typeface="Arial Black" panose="020B0A04020102020204" pitchFamily="34" charset="0"/>
                      <a:cs typeface="Arial"/>
                    </a:rPr>
                    <a:t>Conserved</a:t>
                  </a:r>
                  <a:r>
                    <a:rPr lang="en-US" sz="1400" i="1" dirty="0" smtClean="0">
                      <a:solidFill>
                        <a:prstClr val="black"/>
                      </a:solidFill>
                      <a:latin typeface="Arial"/>
                      <a:cs typeface="Arial"/>
                    </a:rPr>
                    <a:t> </a:t>
                  </a:r>
                  <a:endParaRPr lang="en-US" sz="1800" i="1" dirty="0">
                    <a:solidFill>
                      <a:prstClr val="black"/>
                    </a:solidFill>
                    <a:latin typeface="Arial"/>
                    <a:cs typeface="Arial"/>
                  </a:endParaRPr>
                </a:p>
              </p:txBody>
            </p:sp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02064930"/>
                    </p:ext>
                  </p:extLst>
                </p:nvPr>
              </p:nvGraphicFramePr>
              <p:xfrm>
                <a:off x="2738190" y="2764327"/>
                <a:ext cx="2933700" cy="787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2150" name="Equation" r:id="rId5" imgW="3314520" imgH="888840" progId="Equation.DSMT4">
                        <p:embed/>
                      </p:oleObj>
                    </mc:Choice>
                    <mc:Fallback>
                      <p:oleObj name="Equation" r:id="rId5" imgW="3314520" imgH="88884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738190" y="2764327"/>
                              <a:ext cx="2933700" cy="787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2" name="TextBox 11"/>
            <p:cNvSpPr txBox="1"/>
            <p:nvPr/>
          </p:nvSpPr>
          <p:spPr bwMode="auto">
            <a:xfrm>
              <a:off x="6045126" y="2751135"/>
              <a:ext cx="189802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Arial Black" panose="020B0A04020102020204" pitchFamily="34" charset="0"/>
                  <a:cs typeface="Arial"/>
                </a:rPr>
                <a:t>Displacement Current </a:t>
              </a:r>
            </a:p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Arial"/>
                  <a:cs typeface="Arial"/>
                </a:rPr>
                <a:t>Everywhere</a:t>
              </a:r>
              <a:r>
                <a:rPr lang="en-US" b="1" dirty="0">
                  <a:solidFill>
                    <a:srgbClr val="C00000"/>
                  </a:solidFill>
                  <a:latin typeface="Arial"/>
                  <a:cs typeface="Arial"/>
                </a:rPr>
                <a:t>!</a:t>
              </a:r>
            </a:p>
          </p:txBody>
        </p:sp>
      </p:grp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224186"/>
              </p:ext>
            </p:extLst>
          </p:nvPr>
        </p:nvGraphicFramePr>
        <p:xfrm>
          <a:off x="2171700" y="3943350"/>
          <a:ext cx="4948238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51" name="Equation" r:id="rId7" imgW="6083280" imgH="1320480" progId="Equation.DSMT4">
                  <p:embed/>
                </p:oleObj>
              </mc:Choice>
              <mc:Fallback>
                <p:oleObj name="Equation" r:id="rId7" imgW="608328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71700" y="3943350"/>
                        <a:ext cx="4948238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 bwMode="auto">
          <a:xfrm>
            <a:off x="2403666" y="2158623"/>
            <a:ext cx="26561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 Black" panose="020B0A04020102020204" pitchFamily="34" charset="0"/>
                <a:cs typeface="Arial"/>
              </a:rPr>
              <a:t>Maxwell Equation</a:t>
            </a:r>
            <a:endParaRPr lang="en-US" sz="1800" b="1" dirty="0">
              <a:solidFill>
                <a:srgbClr val="000000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1484807" y="3552587"/>
            <a:ext cx="26561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 Black" panose="020B0A04020102020204" pitchFamily="34" charset="0"/>
                <a:cs typeface="Arial"/>
              </a:rPr>
              <a:t>Vector Identity</a:t>
            </a:r>
            <a:endParaRPr lang="en-US" sz="1800" b="1" dirty="0">
              <a:solidFill>
                <a:srgbClr val="000000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4428694" y="3550732"/>
            <a:ext cx="26561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Arial Black" panose="020B0A04020102020204" pitchFamily="34" charset="0"/>
                <a:cs typeface="Arial"/>
              </a:rPr>
              <a:t>Conservation law</a:t>
            </a:r>
            <a:endParaRPr lang="en-US" sz="1800" b="1" dirty="0">
              <a:solidFill>
                <a:srgbClr val="000000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576015" y="2514763"/>
            <a:ext cx="967535" cy="82296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5579269" y="2714625"/>
            <a:ext cx="588169" cy="192881"/>
          </a:xfrm>
          <a:prstGeom prst="straightConnector1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4504929" y="4920339"/>
            <a:ext cx="27368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C00000"/>
                </a:solidFill>
                <a:latin typeface="Arial Black" panose="020B0A04020102020204" pitchFamily="34" charset="0"/>
                <a:cs typeface="Arial"/>
              </a:rPr>
              <a:t>Generalized Current</a:t>
            </a:r>
            <a:endParaRPr lang="en-US" sz="1800" b="1" dirty="0">
              <a:solidFill>
                <a:srgbClr val="C00000"/>
              </a:solidFill>
              <a:latin typeface="Arial Black" panose="020B0A040201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67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55894-1A4D-415D-8717-5A5739596AE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274" y="943275"/>
            <a:ext cx="7007191" cy="493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33399">
                    <a:lumMod val="75000"/>
                  </a:srgbClr>
                </a:solidFill>
              </a:rPr>
              <a:t>All of Biology occurs in Salt Solutions </a:t>
            </a:r>
          </a:p>
          <a:p>
            <a:pPr algn="ctr"/>
            <a:r>
              <a:rPr lang="en-US" dirty="0" smtClean="0">
                <a:solidFill>
                  <a:srgbClr val="333399">
                    <a:lumMod val="75000"/>
                  </a:srgbClr>
                </a:solidFill>
              </a:rPr>
              <a:t>of definite composition and concentration </a:t>
            </a:r>
          </a:p>
          <a:p>
            <a:pPr algn="ctr"/>
            <a:r>
              <a:rPr lang="en-US" dirty="0" smtClean="0">
                <a:solidFill>
                  <a:srgbClr val="333399">
                    <a:lumMod val="75000"/>
                  </a:srgbClr>
                </a:solidFill>
              </a:rPr>
              <a:t>and that matters!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333399">
                    <a:lumMod val="75000"/>
                  </a:srgbClr>
                </a:solidFill>
              </a:rPr>
              <a:t>Salt Water is the Liquid of Life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333399">
                    <a:lumMod val="75000"/>
                  </a:srgbClr>
                </a:solidFill>
              </a:rPr>
              <a:t>Pure H</a:t>
            </a:r>
            <a:r>
              <a:rPr lang="en-US" sz="2000" baseline="-25000" dirty="0" smtClean="0">
                <a:solidFill>
                  <a:srgbClr val="333399">
                    <a:lumMod val="75000"/>
                  </a:srgbClr>
                </a:solidFill>
              </a:rPr>
              <a:t>2</a:t>
            </a:r>
            <a:r>
              <a:rPr lang="en-US" sz="2000" dirty="0" smtClean="0">
                <a:solidFill>
                  <a:srgbClr val="333399">
                    <a:lumMod val="75000"/>
                  </a:srgbClr>
                </a:solidFill>
              </a:rPr>
              <a:t>O is toxic to cells and molecules!</a:t>
            </a:r>
            <a:br>
              <a:rPr lang="en-US" sz="2000" dirty="0" smtClean="0">
                <a:solidFill>
                  <a:srgbClr val="333399">
                    <a:lumMod val="75000"/>
                  </a:srgbClr>
                </a:solidFill>
              </a:rPr>
            </a:br>
            <a:endParaRPr lang="en-US" sz="2000" dirty="0" smtClean="0">
              <a:solidFill>
                <a:srgbClr val="333399">
                  <a:lumMod val="75000"/>
                </a:srgbClr>
              </a:solidFill>
            </a:endParaRPr>
          </a:p>
          <a:p>
            <a:pPr algn="ctr"/>
            <a:r>
              <a:rPr lang="en-US" sz="3200" b="1" dirty="0">
                <a:solidFill>
                  <a:srgbClr val="333399">
                    <a:lumMod val="75000"/>
                  </a:srgbClr>
                </a:solidFill>
              </a:rPr>
              <a:t>Salt Water is a Complex Fluid</a:t>
            </a:r>
            <a:r>
              <a:rPr lang="en-US" sz="2000" dirty="0" smtClean="0">
                <a:solidFill>
                  <a:srgbClr val="333399">
                    <a:lumMod val="75000"/>
                  </a:srgbClr>
                </a:solidFill>
              </a:rPr>
              <a:t/>
            </a:r>
            <a:br>
              <a:rPr lang="en-US" sz="2000" dirty="0" smtClean="0">
                <a:solidFill>
                  <a:srgbClr val="333399">
                    <a:lumMod val="75000"/>
                  </a:srgbClr>
                </a:solidFill>
              </a:rPr>
            </a:br>
            <a:endParaRPr lang="en-US" sz="2000" dirty="0" smtClean="0">
              <a:solidFill>
                <a:srgbClr val="333399">
                  <a:lumMod val="75000"/>
                </a:srgbClr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333399">
                    <a:lumMod val="75000"/>
                  </a:srgbClr>
                </a:solidFill>
              </a:rPr>
              <a:t>Main Ions are Hard Spheres</a:t>
            </a:r>
            <a:r>
              <a:rPr lang="en-US" sz="2000" dirty="0" smtClean="0">
                <a:solidFill>
                  <a:srgbClr val="333399">
                    <a:lumMod val="75000"/>
                  </a:srgbClr>
                </a:solidFill>
              </a:rPr>
              <a:t>, </a:t>
            </a:r>
            <a:r>
              <a:rPr lang="en-US" sz="1400" dirty="0" smtClean="0">
                <a:solidFill>
                  <a:srgbClr val="333399">
                    <a:lumMod val="75000"/>
                  </a:srgbClr>
                </a:solidFill>
              </a:rPr>
              <a:t>close enough</a:t>
            </a:r>
          </a:p>
          <a:p>
            <a:pPr algn="ctr"/>
            <a:endParaRPr lang="en-US" sz="2000" dirty="0" smtClean="0">
              <a:solidFill>
                <a:srgbClr val="333399">
                  <a:lumMod val="75000"/>
                </a:srgbClr>
              </a:solidFill>
            </a:endParaRPr>
          </a:p>
          <a:p>
            <a:pPr algn="ctr"/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Sodium Na</a:t>
            </a:r>
            <a:r>
              <a:rPr lang="en-US" baseline="30000" dirty="0">
                <a:solidFill>
                  <a:srgbClr val="333399">
                    <a:lumMod val="75000"/>
                  </a:srgbClr>
                </a:solidFill>
              </a:rPr>
              <a:t>+</a:t>
            </a:r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 </a:t>
            </a:r>
            <a:r>
              <a:rPr lang="en-US" dirty="0" smtClean="0">
                <a:solidFill>
                  <a:srgbClr val="333399">
                    <a:lumMod val="75000"/>
                  </a:srgbClr>
                </a:solidFill>
              </a:rPr>
              <a:t>            Potassium </a:t>
            </a:r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K</a:t>
            </a:r>
            <a:r>
              <a:rPr lang="en-US" baseline="30000" dirty="0">
                <a:solidFill>
                  <a:srgbClr val="333399">
                    <a:lumMod val="75000"/>
                  </a:srgbClr>
                </a:solidFill>
              </a:rPr>
              <a:t>+</a:t>
            </a:r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 </a:t>
            </a:r>
            <a:r>
              <a:rPr lang="en-US" dirty="0" smtClean="0">
                <a:solidFill>
                  <a:srgbClr val="333399">
                    <a:lumMod val="75000"/>
                  </a:srgbClr>
                </a:solidFill>
              </a:rPr>
              <a:t>          Calcium </a:t>
            </a:r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Ca</a:t>
            </a:r>
            <a:r>
              <a:rPr lang="en-US" baseline="30000" dirty="0">
                <a:solidFill>
                  <a:srgbClr val="333399">
                    <a:lumMod val="75000"/>
                  </a:srgbClr>
                </a:solidFill>
              </a:rPr>
              <a:t>2+ </a:t>
            </a:r>
            <a:r>
              <a:rPr lang="en-US" dirty="0">
                <a:solidFill>
                  <a:srgbClr val="333399">
                    <a:lumMod val="75000"/>
                  </a:srgbClr>
                </a:solidFill>
              </a:rPr>
              <a:t> </a:t>
            </a:r>
            <a:r>
              <a:rPr lang="en-US" dirty="0" smtClean="0">
                <a:solidFill>
                  <a:srgbClr val="333399">
                    <a:lumMod val="75000"/>
                  </a:srgbClr>
                </a:solidFill>
              </a:rPr>
              <a:t>      Chloride Cl</a:t>
            </a:r>
            <a:r>
              <a:rPr lang="en-US" sz="2000" baseline="40000" dirty="0" smtClean="0">
                <a:solidFill>
                  <a:srgbClr val="333399">
                    <a:lumMod val="75000"/>
                  </a:srgbClr>
                </a:solidFill>
              </a:rPr>
              <a:t>-</a:t>
            </a:r>
          </a:p>
          <a:p>
            <a:pPr algn="ctr"/>
            <a:endParaRPr lang="en-US" baseline="30000" dirty="0">
              <a:solidFill>
                <a:srgbClr val="333399">
                  <a:lumMod val="75000"/>
                </a:srgbClr>
              </a:solidFill>
            </a:endParaRPr>
          </a:p>
          <a:p>
            <a:pPr algn="ctr"/>
            <a:endParaRPr lang="en-US" dirty="0">
              <a:solidFill>
                <a:srgbClr val="333399">
                  <a:lumMod val="75000"/>
                </a:srgbClr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59337" y="4903455"/>
            <a:ext cx="6413866" cy="1453464"/>
            <a:chOff x="1186628" y="4295933"/>
            <a:chExt cx="6413866" cy="1453464"/>
          </a:xfrm>
        </p:grpSpPr>
        <p:grpSp>
          <p:nvGrpSpPr>
            <p:cNvPr id="18" name="Group 17"/>
            <p:cNvGrpSpPr/>
            <p:nvPr/>
          </p:nvGrpSpPr>
          <p:grpSpPr>
            <a:xfrm>
              <a:off x="1186628" y="4295933"/>
              <a:ext cx="6413866" cy="1453464"/>
              <a:chOff x="1021841" y="3800440"/>
              <a:chExt cx="6413866" cy="1453464"/>
            </a:xfrm>
          </p:grpSpPr>
          <p:grpSp>
            <p:nvGrpSpPr>
              <p:cNvPr id="5" name="Group 44"/>
              <p:cNvGrpSpPr>
                <a:grpSpLocks/>
              </p:cNvGrpSpPr>
              <p:nvPr/>
            </p:nvGrpSpPr>
            <p:grpSpPr bwMode="auto">
              <a:xfrm>
                <a:off x="1021841" y="3800440"/>
                <a:ext cx="4805569" cy="1453464"/>
                <a:chOff x="-5477369" y="2771662"/>
                <a:chExt cx="4593976" cy="1376208"/>
              </a:xfrm>
            </p:grpSpPr>
            <p:cxnSp>
              <p:nvCxnSpPr>
                <p:cNvPr id="7" name="Straight Arrow Connector 39"/>
                <p:cNvCxnSpPr>
                  <a:cxnSpLocks noChangeShapeType="1"/>
                </p:cNvCxnSpPr>
                <p:nvPr/>
              </p:nvCxnSpPr>
              <p:spPr bwMode="auto">
                <a:xfrm flipV="1">
                  <a:off x="-2663142" y="3692257"/>
                  <a:ext cx="985926" cy="0"/>
                </a:xfrm>
                <a:prstGeom prst="straightConnector1">
                  <a:avLst/>
                </a:prstGeom>
                <a:noFill/>
                <a:ln w="15875" algn="ctr">
                  <a:solidFill>
                    <a:srgbClr val="19066A"/>
                  </a:solidFill>
                  <a:round/>
                  <a:headEnd type="arrow" w="med" len="med"/>
                  <a:tailEnd type="arrow" w="med" len="med"/>
                </a:ln>
              </p:spPr>
            </p:cxnSp>
            <p:sp>
              <p:nvSpPr>
                <p:cNvPr id="8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-2421820" y="3809732"/>
                  <a:ext cx="492169" cy="3381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rgbClr val="19066A"/>
                      </a:solidFill>
                    </a:rPr>
                    <a:t>3 Å</a:t>
                  </a:r>
                </a:p>
              </p:txBody>
            </p:sp>
            <p:grpSp>
              <p:nvGrpSpPr>
                <p:cNvPr id="9" name="Group 43"/>
                <p:cNvGrpSpPr>
                  <a:grpSpLocks/>
                </p:cNvGrpSpPr>
                <p:nvPr/>
              </p:nvGrpSpPr>
              <p:grpSpPr bwMode="auto">
                <a:xfrm>
                  <a:off x="-5477369" y="2771662"/>
                  <a:ext cx="4593976" cy="1150938"/>
                  <a:chOff x="-5477369" y="2771662"/>
                  <a:chExt cx="4593976" cy="1150938"/>
                </a:xfrm>
              </p:grpSpPr>
              <p:sp>
                <p:nvSpPr>
                  <p:cNvPr id="10" name="Oval 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-3518742" y="2960127"/>
                    <a:ext cx="647759" cy="61623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FBFDF"/>
                      </a:gs>
                      <a:gs pos="100000">
                        <a:srgbClr val="CC3399">
                          <a:alpha val="7500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25400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-3477956" y="2771662"/>
                    <a:ext cx="566188" cy="1150938"/>
                  </a:xfrm>
                  <a:prstGeom prst="rect">
                    <a:avLst/>
                  </a:prstGeom>
                  <a:noFill/>
                  <a:ln w="25400" algn="ctr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r>
                      <a:rPr lang="en-US" sz="1200" b="1" dirty="0">
                        <a:solidFill>
                          <a:srgbClr val="24246E"/>
                        </a:solidFill>
                      </a:rPr>
                      <a:t>K</a:t>
                    </a:r>
                    <a:r>
                      <a:rPr lang="en-US" b="1" baseline="30000" dirty="0">
                        <a:solidFill>
                          <a:srgbClr val="24246E"/>
                        </a:solidFill>
                      </a:rPr>
                      <a:t>+</a:t>
                    </a:r>
                    <a:r>
                      <a:rPr lang="en-US" sz="4400" b="1" dirty="0">
                        <a:solidFill>
                          <a:srgbClr val="000000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12" name="Oval 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-5343962" y="3027148"/>
                    <a:ext cx="470100" cy="44781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BC00">
                          <a:alpha val="3998"/>
                        </a:srgbClr>
                      </a:gs>
                      <a:gs pos="100000">
                        <a:srgbClr val="006C00"/>
                      </a:gs>
                    </a:gsLst>
                    <a:path path="shape">
                      <a:fillToRect l="50000" t="50000" r="50000" b="50000"/>
                    </a:path>
                  </a:gradFill>
                  <a:ln w="25400" algn="ctr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fontAlgn="auto" hangingPunct="0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endParaRPr lang="en-US" sz="1800" kern="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5477369" y="3130368"/>
                    <a:ext cx="821086" cy="368412"/>
                  </a:xfrm>
                  <a:prstGeom prst="rect">
                    <a:avLst/>
                  </a:prstGeom>
                  <a:noFill/>
                  <a:ln w="25400" algn="ctr">
                    <a:noFill/>
                    <a:miter lim="800000"/>
                    <a:headEnd type="none" w="lg" len="lg"/>
                    <a:tailEnd type="none" w="lg" len="lg"/>
                  </a:ln>
                </p:spPr>
                <p:txBody>
                  <a:bodyPr>
                    <a:spAutoFit/>
                  </a:bodyPr>
                  <a:lstStyle/>
                  <a:p>
                    <a:pPr algn="ctr" eaLnBrk="0" fontAlgn="auto" hangingPunct="0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000" b="1" kern="0" dirty="0">
                        <a:solidFill>
                          <a:srgbClr val="002E00"/>
                        </a:solidFill>
                      </a:rPr>
                      <a:t>Na</a:t>
                    </a:r>
                    <a:r>
                      <a:rPr lang="en-US" sz="1000" b="1" kern="0" baseline="30000" dirty="0">
                        <a:solidFill>
                          <a:srgbClr val="002E00"/>
                        </a:solidFill>
                      </a:rPr>
                      <a:t>+</a:t>
                    </a:r>
                    <a:endParaRPr lang="en-US" sz="1000" b="1" kern="0" dirty="0">
                      <a:solidFill>
                        <a:srgbClr val="002E00"/>
                      </a:solidFill>
                    </a:endParaRPr>
                  </a:p>
                </p:txBody>
              </p:sp>
              <p:sp>
                <p:nvSpPr>
                  <p:cNvPr id="14" name="Oval 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-1598078" y="3017275"/>
                    <a:ext cx="470100" cy="449400"/>
                  </a:xfrm>
                  <a:prstGeom prst="ellipse">
                    <a:avLst/>
                  </a:prstGeom>
                  <a:gradFill rotWithShape="1">
                    <a:gsLst>
                      <a:gs pos="79000">
                        <a:srgbClr val="FF0000"/>
                      </a:gs>
                      <a:gs pos="100000">
                        <a:srgbClr val="006C00"/>
                      </a:gs>
                    </a:gsLst>
                    <a:path path="shape">
                      <a:fillToRect l="50000" t="50000" r="50000" b="50000"/>
                    </a:path>
                  </a:gradFill>
                  <a:ln w="25400" algn="ctr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fontAlgn="auto" hangingPunct="0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endParaRPr lang="en-US" sz="1800" kern="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5" name="Text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677215" y="3110738"/>
                    <a:ext cx="793822" cy="24657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rgbClr val="000000"/>
                        </a:solidFill>
                      </a:rPr>
                      <a:t>   Ca</a:t>
                    </a:r>
                    <a:r>
                      <a:rPr lang="en-US" sz="1000" b="1" baseline="30000" dirty="0">
                        <a:solidFill>
                          <a:srgbClr val="000000"/>
                        </a:solidFill>
                      </a:rPr>
                      <a:t>++</a:t>
                    </a:r>
                    <a:endParaRPr lang="en-US" sz="1000" b="1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16" name="Oval 21"/>
              <p:cNvSpPr>
                <a:spLocks noChangeAspect="1" noChangeArrowheads="1"/>
              </p:cNvSpPr>
              <p:nvPr/>
            </p:nvSpPr>
            <p:spPr bwMode="auto">
              <a:xfrm>
                <a:off x="6559616" y="3914795"/>
                <a:ext cx="876091" cy="841480"/>
              </a:xfrm>
              <a:prstGeom prst="ellipse">
                <a:avLst/>
              </a:prstGeom>
              <a:solidFill>
                <a:srgbClr val="FFCC66"/>
              </a:solidFill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6806972" y="4749887"/>
              <a:ext cx="710952" cy="105157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ts val="120"/>
                </a:lnSpc>
                <a:spcBef>
                  <a:spcPts val="0"/>
                </a:spcBef>
              </a:pPr>
              <a:r>
                <a:rPr lang="en-US" sz="1200" b="1" dirty="0" smtClean="0">
                  <a:solidFill>
                    <a:srgbClr val="24246E"/>
                  </a:solidFill>
                </a:rPr>
                <a:t>Cl</a:t>
              </a:r>
              <a:r>
                <a:rPr lang="en-US" sz="2000" baseline="40000" dirty="0" smtClean="0">
                  <a:solidFill>
                    <a:srgbClr val="24246E"/>
                  </a:solidFill>
                </a:rPr>
                <a:t>-</a:t>
              </a:r>
              <a:r>
                <a:rPr lang="en-US" sz="4400" b="1" dirty="0" smtClean="0">
                  <a:solidFill>
                    <a:srgbClr val="000000"/>
                  </a:solidFill>
                </a:rPr>
                <a:t> </a:t>
              </a:r>
              <a:endParaRPr lang="en-US" sz="44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4774" y="6381750"/>
            <a:ext cx="547052" cy="331022"/>
          </a:xfrm>
          <a:prstGeom prst="rect">
            <a:avLst/>
          </a:prstGeom>
        </p:spPr>
        <p:txBody>
          <a:bodyPr/>
          <a:lstStyle/>
          <a:p>
            <a:fld id="{4EF6DF0B-D4F8-43F1-888D-0D9CDC9EEE88}" type="slidenum">
              <a:rPr lang="en-US" altLang="en-US">
                <a:solidFill>
                  <a:srgbClr val="000000"/>
                </a:solidFill>
              </a:rPr>
              <a:pPr/>
              <a:t>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58754" name="Text Box 2"/>
          <p:cNvSpPr txBox="1">
            <a:spLocks noChangeArrowheads="1"/>
          </p:cNvSpPr>
          <p:nvPr/>
        </p:nvSpPr>
        <p:spPr bwMode="auto">
          <a:xfrm>
            <a:off x="380206" y="5860634"/>
            <a:ext cx="83835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</a:rPr>
              <a:t>Learned from Doug Henderson, J.-P. Hansen, </a:t>
            </a:r>
            <a:r>
              <a:rPr lang="en-US" altLang="en-US" b="1" dirty="0" smtClean="0">
                <a:solidFill>
                  <a:srgbClr val="333399">
                    <a:lumMod val="75000"/>
                  </a:srgbClr>
                </a:solidFill>
              </a:rPr>
              <a:t>Stuart Rice, among </a:t>
            </a: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</a:rPr>
              <a:t>others…Thanks!</a:t>
            </a:r>
          </a:p>
        </p:txBody>
      </p:sp>
      <p:grpSp>
        <p:nvGrpSpPr>
          <p:cNvPr id="458755" name="Group 3"/>
          <p:cNvGrpSpPr>
            <a:grpSpLocks/>
          </p:cNvGrpSpPr>
          <p:nvPr/>
        </p:nvGrpSpPr>
        <p:grpSpPr bwMode="auto">
          <a:xfrm>
            <a:off x="-1588" y="7937"/>
            <a:ext cx="9163050" cy="3908426"/>
            <a:chOff x="-1" y="5"/>
            <a:chExt cx="5772" cy="2462"/>
          </a:xfrm>
        </p:grpSpPr>
        <p:sp>
          <p:nvSpPr>
            <p:cNvPr id="458756" name="Text Box 4"/>
            <p:cNvSpPr txBox="1">
              <a:spLocks noChangeArrowheads="1"/>
            </p:cNvSpPr>
            <p:nvPr/>
          </p:nvSpPr>
          <p:spPr bwMode="auto">
            <a:xfrm>
              <a:off x="11" y="514"/>
              <a:ext cx="5760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40000"/>
                </a:spcBef>
              </a:pPr>
              <a:r>
                <a:rPr lang="en-US" altLang="ko-KR" sz="4400" b="1" dirty="0" smtClean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Ions</a:t>
              </a:r>
              <a:br>
                <a:rPr lang="en-US" altLang="ko-KR" sz="4400" b="1" dirty="0" smtClean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</a:br>
              <a:r>
                <a:rPr lang="en-US" altLang="ko-KR" sz="3600" dirty="0" smtClean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in </a:t>
              </a:r>
              <a:r>
                <a:rPr lang="en-US" altLang="ko-KR" sz="3600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a solution</a:t>
              </a:r>
              <a:r>
                <a:rPr lang="en-US" altLang="ko-KR" sz="4400" b="1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 </a:t>
              </a:r>
              <a:r>
                <a:rPr lang="en-US" altLang="ko-KR" sz="3600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are a</a:t>
              </a:r>
              <a:br>
                <a:rPr lang="en-US" altLang="ko-KR" sz="3600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</a:br>
              <a:r>
                <a:rPr lang="en-US" altLang="ko-KR" sz="4400" b="1" u="sng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Highly Compressible Plasma</a:t>
              </a:r>
              <a:endParaRPr lang="en-US" altLang="ko-KR" sz="4400" b="1" dirty="0">
                <a:solidFill>
                  <a:srgbClr val="333399">
                    <a:lumMod val="75000"/>
                  </a:srgbClr>
                </a:solidFill>
                <a:ea typeface="굴림" charset="-127"/>
              </a:endParaRPr>
            </a:p>
          </p:txBody>
        </p:sp>
        <p:sp>
          <p:nvSpPr>
            <p:cNvPr id="458757" name="Text Box 5"/>
            <p:cNvSpPr txBox="1">
              <a:spLocks noChangeArrowheads="1"/>
            </p:cNvSpPr>
            <p:nvPr/>
          </p:nvSpPr>
          <p:spPr bwMode="auto">
            <a:xfrm>
              <a:off x="-1" y="5"/>
              <a:ext cx="57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333399">
                      <a:lumMod val="75000"/>
                    </a:srgbClr>
                  </a:solidFill>
                </a:rPr>
                <a:t>Central Result of Physical Chemistry</a:t>
              </a:r>
            </a:p>
          </p:txBody>
        </p:sp>
        <p:sp>
          <p:nvSpPr>
            <p:cNvPr id="458758" name="Text Box 6"/>
            <p:cNvSpPr txBox="1">
              <a:spLocks noChangeArrowheads="1"/>
            </p:cNvSpPr>
            <p:nvPr/>
          </p:nvSpPr>
          <p:spPr bwMode="auto">
            <a:xfrm>
              <a:off x="-1" y="2021"/>
              <a:ext cx="5760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40000"/>
                </a:spcBef>
              </a:pPr>
              <a:r>
                <a:rPr lang="en-US" altLang="ko-KR" b="1" dirty="0" smtClean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although </a:t>
              </a:r>
              <a:r>
                <a:rPr lang="en-US" altLang="ko-KR" b="1" dirty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the </a:t>
              </a:r>
              <a:r>
                <a:rPr lang="en-US" altLang="ko-KR" b="1" dirty="0" smtClean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/>
              </a:r>
              <a:br>
                <a:rPr lang="en-US" altLang="ko-KR" b="1" dirty="0" smtClean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</a:br>
              <a:r>
                <a:rPr lang="en-US" altLang="ko-KR" sz="2400" b="1" dirty="0" smtClean="0">
                  <a:solidFill>
                    <a:srgbClr val="333399">
                      <a:lumMod val="75000"/>
                    </a:srgbClr>
                  </a:solidFill>
                  <a:ea typeface="굴림" charset="-127"/>
                </a:rPr>
                <a:t>Solution is Incompressible</a:t>
              </a:r>
              <a:endParaRPr lang="en-US" altLang="ko-KR" sz="2400" b="1" dirty="0">
                <a:solidFill>
                  <a:srgbClr val="333399">
                    <a:lumMod val="75000"/>
                  </a:srgbClr>
                </a:solidFill>
                <a:ea typeface="굴림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5329" y="4216998"/>
            <a:ext cx="6808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3399">
                    <a:lumMod val="75000"/>
                  </a:srgbClr>
                </a:solidFill>
              </a:rPr>
              <a:t>Free energy of an ionic solution is mostly determined by the </a:t>
            </a:r>
            <a:br>
              <a:rPr lang="en-US" dirty="0" smtClean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b="1" dirty="0" smtClean="0">
                <a:solidFill>
                  <a:srgbClr val="333399">
                    <a:lumMod val="75000"/>
                  </a:srgbClr>
                </a:solidFill>
              </a:rPr>
              <a:t>Number density of the ions</a:t>
            </a:r>
            <a:r>
              <a:rPr lang="en-US" dirty="0" smtClean="0">
                <a:solidFill>
                  <a:srgbClr val="333399">
                    <a:lumMod val="75000"/>
                  </a:srgbClr>
                </a:solidFill>
              </a:rPr>
              <a:t>. </a:t>
            </a:r>
            <a:br>
              <a:rPr lang="en-US" dirty="0" smtClean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b="1" dirty="0" smtClean="0">
                <a:solidFill>
                  <a:srgbClr val="333399">
                    <a:lumMod val="75000"/>
                  </a:srgbClr>
                </a:solidFill>
              </a:rPr>
              <a:t>Density varies from 10</a:t>
            </a:r>
            <a:r>
              <a:rPr lang="en-US" b="1" baseline="30000" dirty="0" smtClean="0">
                <a:solidFill>
                  <a:srgbClr val="333399">
                    <a:lumMod val="75000"/>
                  </a:srgbClr>
                </a:solidFill>
              </a:rPr>
              <a:t>-11</a:t>
            </a:r>
            <a:r>
              <a:rPr lang="en-US" b="1" dirty="0" smtClean="0">
                <a:solidFill>
                  <a:srgbClr val="333399">
                    <a:lumMod val="75000"/>
                  </a:srgbClr>
                </a:solidFill>
              </a:rPr>
              <a:t> to 10</a:t>
            </a:r>
            <a:r>
              <a:rPr lang="en-US" b="1" baseline="30000" dirty="0" smtClean="0">
                <a:solidFill>
                  <a:srgbClr val="333399">
                    <a:lumMod val="75000"/>
                  </a:srgbClr>
                </a:solidFill>
              </a:rPr>
              <a:t>1</a:t>
            </a:r>
            <a:r>
              <a:rPr lang="en-US" b="1" dirty="0" smtClean="0">
                <a:solidFill>
                  <a:srgbClr val="333399">
                    <a:lumMod val="75000"/>
                  </a:srgbClr>
                </a:solidFill>
              </a:rPr>
              <a:t>M </a:t>
            </a:r>
            <a:r>
              <a:rPr lang="en-US" dirty="0" smtClean="0">
                <a:solidFill>
                  <a:srgbClr val="333399">
                    <a:lumMod val="75000"/>
                  </a:srgbClr>
                </a:solidFill>
              </a:rPr>
              <a:t/>
            </a:r>
            <a:br>
              <a:rPr lang="en-US" dirty="0" smtClean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dirty="0" smtClean="0">
                <a:solidFill>
                  <a:srgbClr val="333399">
                    <a:lumMod val="75000"/>
                  </a:srgbClr>
                </a:solidFill>
              </a:rPr>
              <a:t>in typical biological system of proteins, nucleic acids, and channels.</a:t>
            </a:r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6" y="182634"/>
            <a:ext cx="8288867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19066A"/>
                </a:solidFill>
                <a:latin typeface="Arial Black" panose="020B0A04020102020204" pitchFamily="34" charset="0"/>
              </a:rPr>
              <a:t>Electrolytes are Complex Fluids</a:t>
            </a:r>
            <a:endParaRPr lang="en-US" sz="4800" b="1" dirty="0">
              <a:solidFill>
                <a:srgbClr val="19066A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4EFB2-E178-4E19-9164-D3C7EFBD357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059" y="2023898"/>
            <a:ext cx="488103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19066A"/>
                </a:solidFill>
              </a:rPr>
              <a:t>Treating a </a:t>
            </a:r>
            <a:br>
              <a:rPr lang="en-US" sz="3200" b="1" dirty="0" smtClean="0">
                <a:solidFill>
                  <a:srgbClr val="19066A"/>
                </a:solidFill>
              </a:rPr>
            </a:br>
            <a:r>
              <a:rPr lang="en-US" sz="3600" b="1" dirty="0">
                <a:solidFill>
                  <a:srgbClr val="19066A"/>
                </a:solidFill>
                <a:latin typeface="Arial Black" panose="020B0A04020102020204" pitchFamily="34" charset="0"/>
                <a:ea typeface="+mj-ea"/>
                <a:cs typeface="+mj-cs"/>
              </a:rPr>
              <a:t>Complex Fluid </a:t>
            </a:r>
            <a:br>
              <a:rPr lang="en-US" sz="3600" b="1" dirty="0">
                <a:solidFill>
                  <a:srgbClr val="19066A"/>
                </a:solidFill>
                <a:latin typeface="Arial Black" panose="020B0A04020102020204" pitchFamily="34" charset="0"/>
                <a:ea typeface="+mj-ea"/>
                <a:cs typeface="+mj-cs"/>
              </a:rPr>
            </a:br>
            <a:r>
              <a:rPr lang="en-US" sz="3200" b="1" dirty="0" smtClean="0">
                <a:solidFill>
                  <a:srgbClr val="19066A"/>
                </a:solidFill>
              </a:rPr>
              <a:t>as if it were a </a:t>
            </a:r>
            <a:br>
              <a:rPr lang="en-US" sz="3200" b="1" dirty="0" smtClean="0">
                <a:solidFill>
                  <a:srgbClr val="19066A"/>
                </a:solidFill>
              </a:rPr>
            </a:br>
            <a:r>
              <a:rPr lang="en-US" sz="3600" b="1" dirty="0">
                <a:solidFill>
                  <a:srgbClr val="19066A"/>
                </a:solidFill>
                <a:latin typeface="Arial Black" panose="020B0A04020102020204" pitchFamily="34" charset="0"/>
                <a:ea typeface="+mj-ea"/>
                <a:cs typeface="+mj-cs"/>
              </a:rPr>
              <a:t>Simple Fluid </a:t>
            </a:r>
            <a:r>
              <a:rPr lang="en-US" sz="3600" b="1" dirty="0" smtClean="0">
                <a:solidFill>
                  <a:srgbClr val="19066A"/>
                </a:solidFill>
                <a:latin typeface="Arial Black" panose="020B0A04020102020204" pitchFamily="34" charset="0"/>
                <a:ea typeface="+mj-ea"/>
                <a:cs typeface="+mj-cs"/>
              </a:rPr>
              <a:t/>
            </a:r>
            <a:br>
              <a:rPr lang="en-US" sz="3600" b="1" dirty="0" smtClean="0">
                <a:solidFill>
                  <a:srgbClr val="19066A"/>
                </a:solidFill>
                <a:latin typeface="Arial Black" panose="020B0A04020102020204" pitchFamily="34" charset="0"/>
                <a:ea typeface="+mj-ea"/>
                <a:cs typeface="+mj-cs"/>
              </a:rPr>
            </a:br>
            <a:r>
              <a:rPr lang="en-US" sz="3200" b="1" dirty="0" smtClean="0">
                <a:solidFill>
                  <a:srgbClr val="19066A"/>
                </a:solidFill>
              </a:rPr>
              <a:t>will produce </a:t>
            </a:r>
            <a:br>
              <a:rPr lang="en-US" sz="3200" b="1" dirty="0" smtClean="0">
                <a:solidFill>
                  <a:srgbClr val="19066A"/>
                </a:solidFill>
              </a:rPr>
            </a:br>
            <a:r>
              <a:rPr lang="en-US" sz="3600" b="1" dirty="0" smtClean="0">
                <a:solidFill>
                  <a:srgbClr val="19066A"/>
                </a:solidFill>
                <a:latin typeface="Arial Black" panose="020B0A04020102020204" pitchFamily="34" charset="0"/>
                <a:ea typeface="+mj-ea"/>
                <a:cs typeface="+mj-cs"/>
              </a:rPr>
              <a:t>Elusive Results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6" y="182634"/>
            <a:ext cx="8288867" cy="1143000"/>
          </a:xfrm>
        </p:spPr>
        <p:txBody>
          <a:bodyPr/>
          <a:lstStyle/>
          <a:p>
            <a:r>
              <a:rPr lang="en-US" sz="3600" b="1" u="sng" dirty="0" smtClean="0">
                <a:solidFill>
                  <a:srgbClr val="19066A"/>
                </a:solidFill>
              </a:rPr>
              <a:t>Electrolytes</a:t>
            </a:r>
            <a:r>
              <a:rPr lang="en-US" sz="3600" b="1" dirty="0" smtClean="0">
                <a:solidFill>
                  <a:srgbClr val="19066A"/>
                </a:solidFill>
              </a:rPr>
              <a:t> are </a:t>
            </a:r>
            <a:r>
              <a:rPr lang="en-US" sz="3600" b="1" u="sng" dirty="0" smtClean="0">
                <a:solidFill>
                  <a:srgbClr val="19066A"/>
                </a:solidFill>
              </a:rPr>
              <a:t>Complex Fluids</a:t>
            </a:r>
            <a:endParaRPr lang="en-US" sz="4800" b="1" u="sng" dirty="0">
              <a:solidFill>
                <a:srgbClr val="19066A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4EFB2-E178-4E19-9164-D3C7EFBD3576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2683" y="1500678"/>
            <a:ext cx="488103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9066A"/>
                </a:solidFill>
              </a:rPr>
              <a:t>After 690 pages and 2604 references, </a:t>
            </a:r>
            <a:r>
              <a:rPr lang="en-US" sz="1400" b="1" dirty="0">
                <a:solidFill>
                  <a:srgbClr val="19066A"/>
                </a:solidFill>
              </a:rPr>
              <a:t>properties of </a:t>
            </a:r>
            <a:r>
              <a:rPr lang="en-US" sz="1400" b="1" dirty="0" smtClean="0">
                <a:solidFill>
                  <a:srgbClr val="19066A"/>
                </a:solidFill>
              </a:rPr>
              <a:t/>
            </a:r>
            <a:br>
              <a:rPr lang="en-US" sz="1400" b="1" dirty="0" smtClean="0">
                <a:solidFill>
                  <a:srgbClr val="19066A"/>
                </a:solidFill>
              </a:rPr>
            </a:br>
            <a:r>
              <a:rPr lang="en-US" sz="2000" b="1" dirty="0" smtClean="0">
                <a:solidFill>
                  <a:srgbClr val="19066A"/>
                </a:solidFill>
              </a:rPr>
              <a:t/>
            </a:r>
            <a:br>
              <a:rPr lang="en-US" sz="2000" b="1" dirty="0" smtClean="0">
                <a:solidFill>
                  <a:srgbClr val="19066A"/>
                </a:solidFill>
              </a:rPr>
            </a:br>
            <a:r>
              <a:rPr lang="en-US" sz="2800" b="1" dirty="0" smtClean="0">
                <a:solidFill>
                  <a:srgbClr val="19066A"/>
                </a:solidFill>
              </a:rPr>
              <a:t>SINGLE Ions </a:t>
            </a:r>
            <a:br>
              <a:rPr lang="en-US" sz="2800" b="1" dirty="0" smtClean="0">
                <a:solidFill>
                  <a:srgbClr val="19066A"/>
                </a:solidFill>
              </a:rPr>
            </a:br>
            <a:r>
              <a:rPr lang="en-US" sz="2000" dirty="0" smtClean="0">
                <a:solidFill>
                  <a:srgbClr val="19066A"/>
                </a:solidFill>
              </a:rPr>
              <a:t>are </a:t>
            </a:r>
            <a:r>
              <a:rPr lang="en-US" sz="2800" b="1" dirty="0" smtClean="0">
                <a:solidFill>
                  <a:srgbClr val="19066A"/>
                </a:solidFill>
              </a:rPr>
              <a:t/>
            </a:r>
            <a:br>
              <a:rPr lang="en-US" sz="2800" b="1" dirty="0" smtClean="0">
                <a:solidFill>
                  <a:srgbClr val="19066A"/>
                </a:solidFill>
              </a:rPr>
            </a:br>
            <a:r>
              <a:rPr lang="en-US" sz="2800" b="1" u="sng" dirty="0" smtClean="0">
                <a:solidFill>
                  <a:srgbClr val="19066A"/>
                </a:solidFill>
              </a:rPr>
              <a:t>Elusive</a:t>
            </a:r>
            <a:r>
              <a:rPr lang="en-US" sz="2800" b="1" dirty="0" smtClean="0">
                <a:solidFill>
                  <a:srgbClr val="19066A"/>
                </a:solidFill>
              </a:rPr>
              <a:t>*</a:t>
            </a:r>
            <a:br>
              <a:rPr lang="en-US" sz="2800" b="1" dirty="0" smtClean="0">
                <a:solidFill>
                  <a:srgbClr val="19066A"/>
                </a:solidFill>
              </a:rPr>
            </a:br>
            <a:r>
              <a:rPr lang="en-US" sz="2000" b="1" dirty="0" smtClean="0">
                <a:solidFill>
                  <a:srgbClr val="19066A"/>
                </a:solidFill>
              </a:rPr>
              <a:t> </a:t>
            </a:r>
            <a:r>
              <a:rPr lang="en-US" sz="2800" b="1" dirty="0" smtClean="0">
                <a:solidFill>
                  <a:srgbClr val="19066A"/>
                </a:solidFill>
              </a:rPr>
              <a:t/>
            </a:r>
            <a:br>
              <a:rPr lang="en-US" sz="2800" b="1" dirty="0" smtClean="0">
                <a:solidFill>
                  <a:srgbClr val="19066A"/>
                </a:solidFill>
              </a:rPr>
            </a:br>
            <a:r>
              <a:rPr lang="en-US" dirty="0" smtClean="0">
                <a:solidFill>
                  <a:srgbClr val="19066A"/>
                </a:solidFill>
              </a:rPr>
              <a:t>because </a:t>
            </a:r>
            <a:br>
              <a:rPr lang="en-US" dirty="0" smtClean="0">
                <a:solidFill>
                  <a:srgbClr val="19066A"/>
                </a:solidFill>
              </a:rPr>
            </a:br>
            <a:r>
              <a:rPr lang="en-US" dirty="0" smtClean="0">
                <a:solidFill>
                  <a:srgbClr val="19066A"/>
                </a:solidFill>
              </a:rPr>
              <a:t/>
            </a:r>
            <a:br>
              <a:rPr lang="en-US" dirty="0" smtClean="0">
                <a:solidFill>
                  <a:srgbClr val="19066A"/>
                </a:solidFill>
              </a:rPr>
            </a:br>
            <a:r>
              <a:rPr lang="en-US" sz="3200" b="1" dirty="0" smtClean="0">
                <a:solidFill>
                  <a:srgbClr val="19066A"/>
                </a:solidFill>
              </a:rPr>
              <a:t>Every Ion </a:t>
            </a:r>
            <a:br>
              <a:rPr lang="en-US" sz="3200" b="1" dirty="0" smtClean="0">
                <a:solidFill>
                  <a:srgbClr val="19066A"/>
                </a:solidFill>
              </a:rPr>
            </a:br>
            <a:r>
              <a:rPr lang="en-US" sz="3200" b="1" dirty="0" smtClean="0">
                <a:solidFill>
                  <a:srgbClr val="19066A"/>
                </a:solidFill>
              </a:rPr>
              <a:t>Interacts </a:t>
            </a:r>
            <a:br>
              <a:rPr lang="en-US" sz="3200" b="1" dirty="0" smtClean="0">
                <a:solidFill>
                  <a:srgbClr val="19066A"/>
                </a:solidFill>
              </a:rPr>
            </a:br>
            <a:r>
              <a:rPr lang="en-US" sz="2000" dirty="0" smtClean="0">
                <a:solidFill>
                  <a:srgbClr val="19066A"/>
                </a:solidFill>
              </a:rPr>
              <a:t>with </a:t>
            </a:r>
            <a:r>
              <a:rPr lang="en-US" sz="3200" b="1" dirty="0" smtClean="0">
                <a:solidFill>
                  <a:srgbClr val="19066A"/>
                </a:solidFill>
              </a:rPr>
              <a:t/>
            </a:r>
            <a:br>
              <a:rPr lang="en-US" sz="3200" b="1" dirty="0" smtClean="0">
                <a:solidFill>
                  <a:srgbClr val="19066A"/>
                </a:solidFill>
              </a:rPr>
            </a:br>
            <a:r>
              <a:rPr lang="en-US" sz="3200" b="1" dirty="0" smtClean="0">
                <a:solidFill>
                  <a:srgbClr val="19066A"/>
                </a:solidFill>
              </a:rPr>
              <a:t>Everything</a:t>
            </a:r>
            <a:endParaRPr lang="en-US" sz="1800" b="1" dirty="0" smtClean="0">
              <a:solidFill>
                <a:srgbClr val="19066A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*</a:t>
            </a:r>
            <a:r>
              <a:rPr lang="en-US" sz="1200" dirty="0">
                <a:solidFill>
                  <a:srgbClr val="002060"/>
                </a:solidFill>
              </a:rPr>
              <a:t>elusive is in the authors’ choice of title!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2666" y="1428537"/>
            <a:ext cx="3843867" cy="5453428"/>
            <a:chOff x="592666" y="1428537"/>
            <a:chExt cx="3843867" cy="54534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33" b="91309" l="6014" r="868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" r="10513"/>
            <a:stretch/>
          </p:blipFill>
          <p:spPr>
            <a:xfrm rot="16200000">
              <a:off x="6932" y="2014271"/>
              <a:ext cx="4760930" cy="358946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29530" y="6050968"/>
              <a:ext cx="36070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rgbClr val="002060"/>
                  </a:solidFill>
                </a:rPr>
                <a:t>Hünenberger &amp; Reif (2011) Single-Ion </a:t>
              </a:r>
              <a:r>
                <a:rPr lang="en-US" sz="1200" dirty="0">
                  <a:solidFill>
                    <a:srgbClr val="002060"/>
                  </a:solidFill>
                </a:rPr>
                <a:t>Solvation. Experimental and Theoretical Approaches to </a:t>
              </a:r>
              <a:r>
                <a:rPr lang="en-US" sz="1200" b="1" u="sng" dirty="0" smtClean="0">
                  <a:solidFill>
                    <a:srgbClr val="002060"/>
                  </a:solidFill>
                </a:rPr>
                <a:t>Elusive</a:t>
              </a:r>
              <a:r>
                <a:rPr lang="en-US" sz="1200" b="1" dirty="0" smtClean="0">
                  <a:solidFill>
                    <a:srgbClr val="002060"/>
                  </a:solidFill>
                </a:rPr>
                <a:t>*</a:t>
              </a:r>
              <a:r>
                <a:rPr lang="en-US" sz="1200" dirty="0" smtClean="0">
                  <a:solidFill>
                    <a:srgbClr val="002060"/>
                  </a:solidFill>
                </a:rPr>
                <a:t> </a:t>
              </a:r>
              <a:r>
                <a:rPr lang="en-US" sz="1200" dirty="0">
                  <a:solidFill>
                    <a:srgbClr val="002060"/>
                  </a:solidFill>
                </a:rPr>
                <a:t>Thermodynamic Quantities. </a:t>
              </a:r>
              <a:r>
                <a:rPr lang="en-US" sz="1200" dirty="0" smtClean="0">
                  <a:solidFill>
                    <a:srgbClr val="002060"/>
                  </a:solidFill>
                </a:rPr>
                <a:t>2011</a:t>
              </a:r>
              <a:endParaRPr lang="en-US" sz="1200" dirty="0">
                <a:solidFill>
                  <a:srgbClr val="002060"/>
                </a:solidFill>
              </a:endParaRPr>
            </a:p>
            <a:p>
              <a:endParaRPr lang="en-US" sz="1200" dirty="0">
                <a:solidFill>
                  <a:srgbClr val="1906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4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992E85B-D96E-4C64-8DCC-FF1FED9104F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950" y="204969"/>
            <a:ext cx="77229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333399">
                    <a:lumMod val="75000"/>
                  </a:srgbClr>
                </a:solidFill>
              </a:rPr>
              <a:t>It is not surprising that </a:t>
            </a:r>
            <a:br>
              <a:rPr lang="en-US" sz="2400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Inconsistent Treatments 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333399">
                    <a:lumMod val="75000"/>
                  </a:srgbClr>
                </a:solidFill>
              </a:rPr>
              <a:t>of ionic solutions </a:t>
            </a:r>
            <a:br>
              <a:rPr lang="en-US" sz="3200" b="1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2400" dirty="0">
                <a:solidFill>
                  <a:srgbClr val="333399">
                    <a:lumMod val="75000"/>
                  </a:srgbClr>
                </a:solidFill>
              </a:rPr>
              <a:t>have been so </a:t>
            </a:r>
            <a:br>
              <a:rPr lang="en-US" sz="2400" dirty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Unsuccessful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333399">
                    <a:lumMod val="75000"/>
                  </a:srgbClr>
                </a:solidFill>
              </a:rPr>
              <a:t>despite more than a century of work by fine scientists and mathematicians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03" y="4009871"/>
            <a:ext cx="1452728" cy="182996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098319" y="3669096"/>
            <a:ext cx="5359881" cy="2345308"/>
            <a:chOff x="3250563" y="3610594"/>
            <a:chExt cx="5359881" cy="234530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250563" y="3893799"/>
              <a:ext cx="5359881" cy="206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333399">
                      <a:lumMod val="75000"/>
                    </a:srgbClr>
                  </a:solidFill>
                </a:rPr>
                <a:t>“It is still a fact that over the last decades, </a:t>
              </a:r>
              <a:r>
                <a:rPr lang="en-US" sz="1400" b="1" dirty="0">
                  <a:solidFill>
                    <a:srgbClr val="333399">
                      <a:lumMod val="75000"/>
                    </a:srgbClr>
                  </a:solidFill>
                </a:rPr>
                <a:t/>
              </a:r>
              <a:br>
                <a:rPr lang="en-US" sz="1400" b="1" dirty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sz="2400" b="1" dirty="0">
                  <a:solidFill>
                    <a:srgbClr val="333399">
                      <a:lumMod val="75000"/>
                    </a:srgbClr>
                  </a:solidFill>
                </a:rPr>
                <a:t>it was easier to fly to the moon </a:t>
              </a:r>
              <a:r>
                <a:rPr lang="en-US" b="1" dirty="0">
                  <a:solidFill>
                    <a:srgbClr val="333399">
                      <a:lumMod val="75000"/>
                    </a:srgbClr>
                  </a:solidFill>
                </a:rPr>
                <a:t/>
              </a:r>
              <a:br>
                <a:rPr lang="en-US" b="1" dirty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sz="1400" dirty="0">
                  <a:solidFill>
                    <a:srgbClr val="333399">
                      <a:lumMod val="75000"/>
                    </a:srgbClr>
                  </a:solidFill>
                </a:rPr>
                <a:t>than to describe the </a:t>
              </a:r>
              <a:br>
                <a:rPr lang="en-US" sz="1400" dirty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sz="2000" b="1" dirty="0">
                  <a:solidFill>
                    <a:srgbClr val="333399">
                      <a:lumMod val="75000"/>
                    </a:srgbClr>
                  </a:solidFill>
                </a:rPr>
                <a:t>free energy of even the simplest salt solutions </a:t>
              </a:r>
              <a:r>
                <a:rPr lang="en-US" sz="1600" b="1" dirty="0">
                  <a:solidFill>
                    <a:srgbClr val="333399">
                      <a:lumMod val="75000"/>
                    </a:srgbClr>
                  </a:solidFill>
                </a:rPr>
                <a:t/>
              </a:r>
              <a:br>
                <a:rPr lang="en-US" sz="1600" b="1" dirty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sz="1400" i="1" dirty="0">
                  <a:solidFill>
                    <a:srgbClr val="333399">
                      <a:lumMod val="75000"/>
                    </a:srgbClr>
                  </a:solidFill>
                </a:rPr>
                <a:t>beyond a concentration of 0.1M or so.”</a:t>
              </a:r>
              <a:endParaRPr lang="en-US" sz="1100" dirty="0">
                <a:solidFill>
                  <a:srgbClr val="333399">
                    <a:lumMod val="75000"/>
                  </a:srgbClr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333399">
                      <a:lumMod val="75000"/>
                    </a:srgbClr>
                  </a:solidFill>
                </a:rPr>
                <a:t>Kunz, W. "</a:t>
              </a:r>
              <a:r>
                <a:rPr lang="en-US" sz="1100" b="1" dirty="0">
                  <a:solidFill>
                    <a:srgbClr val="333399">
                      <a:lumMod val="75000"/>
                    </a:srgbClr>
                  </a:solidFill>
                </a:rPr>
                <a:t>Specific Ion Effects</a:t>
              </a:r>
              <a:r>
                <a:rPr lang="en-US" sz="1100" dirty="0">
                  <a:solidFill>
                    <a:srgbClr val="333399">
                      <a:lumMod val="75000"/>
                    </a:srgbClr>
                  </a:solidFill>
                </a:rPr>
                <a:t>"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333399">
                      <a:lumMod val="75000"/>
                    </a:srgbClr>
                  </a:solidFill>
                </a:rPr>
                <a:t>World Scientific Singapore, 2009; p 11.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10155" y="3610594"/>
              <a:ext cx="3516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33399">
                      <a:lumMod val="75000"/>
                    </a:srgbClr>
                  </a:solidFill>
                </a:rPr>
                <a:t>Werner </a:t>
              </a:r>
              <a:r>
                <a:rPr lang="en-US" sz="1600" b="1" dirty="0" smtClean="0">
                  <a:solidFill>
                    <a:srgbClr val="333399">
                      <a:lumMod val="75000"/>
                    </a:srgbClr>
                  </a:solidFill>
                </a:rPr>
                <a:t>Kunz:</a:t>
              </a:r>
              <a:endParaRPr lang="en-US" sz="1600" b="1" dirty="0">
                <a:solidFill>
                  <a:srgbClr val="333399">
                    <a:lumMod val="7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5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/>
            </a:gs>
            <a:gs pos="100000">
              <a:schemeClr val="accent1">
                <a:gamma/>
                <a:shade val="69804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97EF-C841-49C0-A74F-EA13091E1C41}" type="slidenum">
              <a:rPr lang="en-US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9442" name="Text Box 2"/>
          <p:cNvSpPr txBox="1">
            <a:spLocks noChangeArrowheads="1"/>
          </p:cNvSpPr>
          <p:nvPr/>
        </p:nvSpPr>
        <p:spPr bwMode="auto">
          <a:xfrm>
            <a:off x="-112143" y="300517"/>
            <a:ext cx="8961438" cy="190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Arial Black" panose="020B0A04020102020204" pitchFamily="34" charset="0"/>
                <a:cs typeface="Arial"/>
              </a:rPr>
              <a:t>Shielding </a:t>
            </a:r>
            <a:br>
              <a:rPr lang="en-US" sz="3600" b="1" dirty="0" smtClean="0">
                <a:solidFill>
                  <a:srgbClr val="002060"/>
                </a:solidFill>
                <a:latin typeface="Arial Black" panose="020B0A04020102020204" pitchFamily="34" charset="0"/>
                <a:cs typeface="Arial"/>
              </a:rPr>
            </a:br>
            <a:r>
              <a:rPr lang="en-US" sz="2000" b="1" dirty="0" smtClean="0">
                <a:solidFill>
                  <a:srgbClr val="002060"/>
                </a:solidFill>
                <a:latin typeface="Arial Black" panose="020B0A04020102020204" pitchFamily="34" charset="0"/>
                <a:cs typeface="Arial"/>
              </a:rPr>
              <a:t>is a defining property of </a:t>
            </a:r>
            <a:br>
              <a:rPr lang="en-US" sz="2000" b="1" dirty="0" smtClean="0">
                <a:solidFill>
                  <a:srgbClr val="002060"/>
                </a:solidFill>
                <a:latin typeface="Arial Black" panose="020B0A04020102020204" pitchFamily="34" charset="0"/>
                <a:cs typeface="Arial"/>
              </a:rPr>
            </a:br>
            <a:r>
              <a:rPr lang="en-US" sz="3600" b="1" dirty="0" smtClean="0">
                <a:solidFill>
                  <a:srgbClr val="002060"/>
                </a:solidFill>
                <a:latin typeface="Arial Black" panose="020B0A04020102020204" pitchFamily="34" charset="0"/>
                <a:cs typeface="Arial"/>
              </a:rPr>
              <a:t>Complex Fluids</a:t>
            </a:r>
            <a:endParaRPr lang="en-US" sz="3600" b="1" dirty="0">
              <a:solidFill>
                <a:srgbClr val="002060"/>
              </a:solidFill>
              <a:latin typeface="Arial Black" panose="020B0A04020102020204" pitchFamily="34" charset="0"/>
              <a:cs typeface="Arial"/>
            </a:endParaRPr>
          </a:p>
          <a:p>
            <a:pPr algn="ctr"/>
            <a:endParaRPr lang="en-US" sz="36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algn="ctr"/>
            <a:endParaRPr lang="en-US" sz="2800" b="1" dirty="0" smtClean="0">
              <a:solidFill>
                <a:srgbClr val="000099"/>
              </a:solidFill>
              <a:latin typeface="Arial"/>
              <a:cs typeface="Arial"/>
            </a:endParaRPr>
          </a:p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  <a:t>It is VERY hard to Simulate at Equilibrium</a:t>
            </a:r>
          </a:p>
          <a:p>
            <a:pPr algn="ctr"/>
            <a:r>
              <a:rPr lang="en-US" sz="1800" b="1" dirty="0" smtClean="0">
                <a:solidFill>
                  <a:srgbClr val="002060"/>
                </a:solidFill>
                <a:latin typeface="Arial"/>
                <a:cs typeface="Arial"/>
              </a:rPr>
              <a:t>and (in my opinion)</a:t>
            </a:r>
            <a:endParaRPr lang="en-US" sz="2800" b="1" dirty="0" smtClean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  <a:t>IMPOSSIBLE to Simulate in nonequilibrium </a:t>
            </a:r>
          </a:p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  <a:t>Like Batteries or Nerve Fibers</a:t>
            </a:r>
          </a:p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  <a:t>because flows involve </a:t>
            </a:r>
            <a:b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</a:br>
            <a: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  <a:t>Far </a:t>
            </a:r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F</a:t>
            </a:r>
            <a:r>
              <a:rPr lang="en-US" sz="2800" b="1" dirty="0" smtClean="0">
                <a:solidFill>
                  <a:srgbClr val="002060"/>
                </a:solidFill>
                <a:latin typeface="Arial"/>
                <a:cs typeface="Arial"/>
              </a:rPr>
              <a:t>ield (macroscopic) boundaries</a:t>
            </a:r>
            <a:endParaRPr lang="en-US" sz="280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08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4A4F8C-1CBF-4835-B077-A6D9A8A5A1A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18633" y="5275782"/>
            <a:ext cx="5888574" cy="17081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altLang="en-US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slight paraphrase of </a:t>
            </a:r>
            <a:r>
              <a:rPr lang="en-US" altLang="en-US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third paragraph, p. 1-1 of</a:t>
            </a:r>
          </a:p>
          <a:p>
            <a:pPr algn="ctr"/>
            <a:r>
              <a:rPr lang="en-US" altLang="en-US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Feynman, R. P., R. B. Leighton, and M. Sands. 1963. </a:t>
            </a:r>
            <a:r>
              <a:rPr lang="en-US" altLang="en-US" b="1" i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The Feynman: Lectures on Physics,  Mainly Electromagnetism and Matter.</a:t>
            </a:r>
            <a:r>
              <a:rPr lang="en-US" altLang="en-US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New York: Addison-Wesley Publishing Co.,</a:t>
            </a:r>
            <a:endParaRPr lang="en-US" altLang="en-US" sz="800" dirty="0" smtClean="0">
              <a:solidFill>
                <a:srgbClr val="002060"/>
              </a:solidFill>
            </a:endParaRPr>
          </a:p>
          <a:p>
            <a:pPr algn="ctr" eaLnBrk="0" hangingPunct="0"/>
            <a:r>
              <a:rPr lang="en-US" altLang="en-US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also at  </a:t>
            </a:r>
            <a:r>
              <a:rPr lang="en-US" altLang="en-US" i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http://www.feynmanlectures.caltech.edu/II_toc.html.</a:t>
            </a:r>
            <a:endParaRPr lang="en-US" altLang="en-US" sz="800" dirty="0" smtClean="0">
              <a:solidFill>
                <a:srgbClr val="002060"/>
              </a:solidFill>
            </a:endParaRPr>
          </a:p>
          <a:p>
            <a:pPr algn="ctr" eaLnBrk="0" hangingPunct="0"/>
            <a:endParaRPr lang="en-US" altLang="en-US" sz="800" dirty="0" smtClean="0">
              <a:solidFill>
                <a:srgbClr val="000000"/>
              </a:solidFill>
            </a:endParaRPr>
          </a:p>
          <a:p>
            <a:pPr algn="ctr" eaLnBrk="0" hangingPunct="0"/>
            <a:endParaRPr lang="en-US" alt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216675" y="1319902"/>
            <a:ext cx="8492490" cy="3847207"/>
          </a:xfrm>
          <a:prstGeom prst="rect">
            <a:avLst/>
          </a:prstGeom>
          <a:noFill/>
          <a:ln w="190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en-US" sz="2400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If you were standing at arm’s length from someone and each of you had </a:t>
            </a:r>
          </a:p>
          <a:p>
            <a:pPr algn="ctr"/>
            <a:endParaRPr lang="en-US" altLang="en-US" sz="2400" b="1" dirty="0" smtClean="0">
              <a:solidFill>
                <a:srgbClr val="002060"/>
              </a:solidFill>
              <a:ea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en-US" sz="3200" b="1" i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One percent</a:t>
            </a:r>
            <a:r>
              <a:rPr lang="en-US" altLang="en-US" sz="3200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 more electrons than protons,</a:t>
            </a:r>
          </a:p>
          <a:p>
            <a:pPr algn="ctr"/>
            <a:endParaRPr lang="en-US" altLang="en-US" sz="3200" b="1" dirty="0">
              <a:solidFill>
                <a:srgbClr val="002060"/>
              </a:solidFill>
              <a:ea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en-US" sz="3200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 the force</a:t>
            </a:r>
            <a:endParaRPr lang="en-US" altLang="en-US" sz="2000" b="1" dirty="0" smtClean="0">
              <a:solidFill>
                <a:srgbClr val="002060"/>
              </a:solidFill>
              <a:ea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en-US" sz="3200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would lift the</a:t>
            </a:r>
          </a:p>
          <a:p>
            <a:pPr algn="ctr"/>
            <a:r>
              <a:rPr lang="en-US" altLang="en-US" sz="4400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Entire </a:t>
            </a:r>
            <a:r>
              <a:rPr lang="en-US" altLang="en-US" sz="4400" b="1" dirty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4400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arth!</a:t>
            </a:r>
            <a:endParaRPr lang="en-US" altLang="en-US" sz="4400" dirty="0" smtClean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5810" y="262890"/>
            <a:ext cx="6795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 smtClean="0">
                <a:solidFill>
                  <a:srgbClr val="C00000"/>
                </a:solidFill>
                <a:latin typeface="Arial"/>
                <a:cs typeface="Arial"/>
              </a:rPr>
              <a:t>The Electric Field is Strong</a:t>
            </a:r>
            <a:endParaRPr lang="en-US" sz="4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41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/>
            </a:gs>
            <a:gs pos="100000">
              <a:schemeClr val="accent1">
                <a:gamma/>
                <a:shade val="69804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97EF-C841-49C0-A74F-EA13091E1C41}" type="slidenum">
              <a:rPr lang="en-US">
                <a:solidFill>
                  <a:srgbClr val="000000"/>
                </a:solidFill>
              </a:rPr>
              <a:pPr/>
              <a:t>30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9442" name="Text Box 2"/>
          <p:cNvSpPr txBox="1">
            <a:spLocks noChangeArrowheads="1"/>
          </p:cNvSpPr>
          <p:nvPr/>
        </p:nvSpPr>
        <p:spPr bwMode="auto">
          <a:xfrm>
            <a:off x="0" y="1189038"/>
            <a:ext cx="8961438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rial"/>
                <a:cs typeface="Arial"/>
              </a:rPr>
              <a:t>Shielding Dominates</a:t>
            </a:r>
          </a:p>
          <a:p>
            <a:pPr algn="ctr"/>
            <a:r>
              <a:rPr lang="en-US" sz="3600" b="1" dirty="0">
                <a:solidFill>
                  <a:srgbClr val="002060"/>
                </a:solidFill>
                <a:latin typeface="Arial"/>
                <a:cs typeface="Arial"/>
              </a:rPr>
              <a:t>Electric Properties of Channels, Proteins, as it does Ionic Solutions </a:t>
            </a:r>
          </a:p>
          <a:p>
            <a:pPr algn="ctr"/>
            <a:endParaRPr lang="en-US" sz="36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algn="ctr"/>
            <a:r>
              <a:rPr lang="en-US" sz="2800" b="1" u="sng" dirty="0">
                <a:solidFill>
                  <a:srgbClr val="002060"/>
                </a:solidFill>
                <a:latin typeface="Arial"/>
                <a:cs typeface="Arial"/>
              </a:rPr>
              <a:t>Shielding is ignored</a:t>
            </a:r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 in traditional treatments </a:t>
            </a:r>
          </a:p>
          <a:p>
            <a:pPr algn="ctr">
              <a:spcBef>
                <a:spcPct val="50000"/>
              </a:spcBef>
            </a:pPr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of </a:t>
            </a:r>
            <a:r>
              <a:rPr lang="en-US" sz="2800" b="1" u="sng" dirty="0">
                <a:solidFill>
                  <a:srgbClr val="002060"/>
                </a:solidFill>
                <a:latin typeface="Arial"/>
                <a:cs typeface="Arial"/>
              </a:rPr>
              <a:t>Ion Channels</a:t>
            </a:r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 and of </a:t>
            </a:r>
            <a:r>
              <a:rPr lang="en-US" sz="2800" b="1" u="sng" dirty="0">
                <a:solidFill>
                  <a:srgbClr val="002060"/>
                </a:solidFill>
                <a:latin typeface="Arial"/>
                <a:cs typeface="Arial"/>
              </a:rPr>
              <a:t>Active Sites</a:t>
            </a:r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 of proteins</a:t>
            </a:r>
          </a:p>
          <a:p>
            <a:pPr algn="ctr"/>
            <a:endParaRPr lang="en-US" sz="28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400" i="1" dirty="0">
                <a:solidFill>
                  <a:srgbClr val="002060"/>
                </a:solidFill>
                <a:latin typeface="Arial"/>
                <a:cs typeface="Arial"/>
              </a:rPr>
              <a:t>Rate Constants Depend on Shielding </a:t>
            </a:r>
          </a:p>
          <a:p>
            <a:pPr algn="ctr"/>
            <a:r>
              <a:rPr lang="en-US" sz="2400" i="1" dirty="0">
                <a:solidFill>
                  <a:srgbClr val="002060"/>
                </a:solidFill>
                <a:latin typeface="Arial"/>
                <a:cs typeface="Arial"/>
              </a:rPr>
              <a:t>and so </a:t>
            </a:r>
          </a:p>
          <a:p>
            <a:pPr algn="ctr"/>
            <a:r>
              <a:rPr lang="en-US" sz="2400" b="1" u="sng" dirty="0">
                <a:solidFill>
                  <a:srgbClr val="002060"/>
                </a:solidFill>
                <a:latin typeface="Arial"/>
                <a:cs typeface="Arial"/>
              </a:rPr>
              <a:t>Rate Constants Depend on Concentration and Charge</a:t>
            </a:r>
            <a:r>
              <a:rPr lang="en-US" sz="3200" i="1" dirty="0">
                <a:solidFill>
                  <a:srgbClr val="002060"/>
                </a:solidFill>
                <a:latin typeface="Arial"/>
                <a:cs typeface="Arial"/>
              </a:rPr>
              <a:t/>
            </a:r>
            <a:br>
              <a:rPr lang="en-US" sz="3200" i="1" dirty="0">
                <a:solidFill>
                  <a:srgbClr val="002060"/>
                </a:solidFill>
                <a:latin typeface="Arial"/>
                <a:cs typeface="Arial"/>
              </a:rPr>
            </a:br>
            <a:endParaRPr lang="en-US" sz="3200" i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189443" name="Text Box 3"/>
          <p:cNvSpPr txBox="1">
            <a:spLocks noChangeArrowheads="1"/>
          </p:cNvSpPr>
          <p:nvPr/>
        </p:nvSpPr>
        <p:spPr bwMode="auto">
          <a:xfrm>
            <a:off x="0" y="396240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9446" name="Text Box 6"/>
          <p:cNvSpPr txBox="1">
            <a:spLocks noChangeArrowheads="1"/>
          </p:cNvSpPr>
          <p:nvPr/>
        </p:nvSpPr>
        <p:spPr bwMode="auto">
          <a:xfrm>
            <a:off x="90488" y="0"/>
            <a:ext cx="8961437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Main Qualitative Result</a:t>
            </a:r>
            <a:br>
              <a:rPr lang="en-US" sz="3200">
                <a:solidFill>
                  <a:srgbClr val="FF0000"/>
                </a:solidFill>
                <a:latin typeface="Arial"/>
                <a:cs typeface="Arial"/>
              </a:rPr>
            </a:br>
            <a:endParaRPr lang="en-US" sz="3200" b="1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01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1713-47D4-4F73-B7ED-4CBE0921E37D}" type="slidenum">
              <a:rPr lang="en-US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90488" y="0"/>
            <a:ext cx="8961437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Main Qualitative Result</a:t>
            </a:r>
            <a:br>
              <a:rPr lang="en-US" sz="320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en-US" sz="3200" b="1">
                <a:solidFill>
                  <a:srgbClr val="FF0000"/>
                </a:solidFill>
                <a:latin typeface="Arial"/>
                <a:cs typeface="Arial"/>
              </a:rPr>
              <a:t>Shielding in Gramicidin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9636" name="Picture 4" descr="Fig 5 Color blue Thick shielding-aug24  copy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04900"/>
            <a:ext cx="9144000" cy="6189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6537325" y="6367661"/>
            <a:ext cx="25146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 smtClean="0">
                <a:solidFill>
                  <a:srgbClr val="505050"/>
                </a:solidFill>
                <a:latin typeface="Arial"/>
                <a:cs typeface="Arial"/>
              </a:rPr>
              <a:t>Hollerbach &amp; Eisenberg</a:t>
            </a:r>
            <a:endParaRPr lang="en-US" sz="1400" b="1" dirty="0">
              <a:solidFill>
                <a:srgbClr val="505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930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002536" y="850392"/>
            <a:ext cx="4654296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Reconciling </a:t>
            </a:r>
            <a:endParaRPr lang="en-US" sz="3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Mass Action</a:t>
            </a:r>
          </a:p>
          <a:p>
            <a:pPr algn="ctr"/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and</a:t>
            </a:r>
          </a:p>
          <a:p>
            <a:pPr algn="ctr"/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Maxwell/Kirchoff</a:t>
            </a:r>
            <a:b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will no doubt be a </a:t>
            </a:r>
            <a:b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sz="20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Long Journey</a:t>
            </a:r>
          </a:p>
          <a:p>
            <a:pPr algn="ctr"/>
            <a:endParaRPr lang="en-US" sz="40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1536174"/>
            <a:ext cx="4572000" cy="41395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“ … incomplete truths </a:t>
            </a:r>
            <a:r>
              <a:rPr lang="en-US" dirty="0">
                <a:latin typeface="Arial Black" panose="020B0A04020102020204" pitchFamily="34" charset="0"/>
              </a:rPr>
              <a:t>learned on the way </a:t>
            </a:r>
            <a:endParaRPr lang="en-US" dirty="0" smtClean="0">
              <a:latin typeface="Arial Black" panose="020B0A04020102020204" pitchFamily="34" charset="0"/>
            </a:endParaRPr>
          </a:p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may </a:t>
            </a:r>
            <a:r>
              <a:rPr lang="en-US" sz="2400" dirty="0">
                <a:latin typeface="Arial Black" panose="020B0A04020102020204" pitchFamily="34" charset="0"/>
              </a:rPr>
              <a:t>become </a:t>
            </a:r>
            <a:r>
              <a:rPr lang="en-US" sz="2400" dirty="0" smtClean="0">
                <a:latin typeface="Arial Black" panose="020B0A04020102020204" pitchFamily="34" charset="0"/>
              </a:rPr>
              <a:t>ingrained</a:t>
            </a:r>
            <a:br>
              <a:rPr lang="en-US" sz="2400" dirty="0" smtClean="0">
                <a:latin typeface="Arial Black" panose="020B0A04020102020204" pitchFamily="34" charset="0"/>
              </a:rPr>
            </a:br>
            <a:r>
              <a:rPr lang="en-US" sz="2400" dirty="0" smtClean="0">
                <a:latin typeface="Arial Black" panose="020B0A04020102020204" pitchFamily="34" charset="0"/>
              </a:rPr>
              <a:t> </a:t>
            </a:r>
            <a:br>
              <a:rPr lang="en-US" sz="2400" dirty="0" smtClean="0">
                <a:latin typeface="Arial Black" panose="020B0A04020102020204" pitchFamily="34" charset="0"/>
              </a:rPr>
            </a:br>
            <a:r>
              <a:rPr lang="en-US" dirty="0" smtClean="0"/>
              <a:t>and </a:t>
            </a:r>
            <a:r>
              <a:rPr lang="en-US" dirty="0"/>
              <a:t>taken as the whole truth</a:t>
            </a:r>
            <a:r>
              <a:rPr lang="en-US" dirty="0" smtClean="0"/>
              <a:t>….…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>
                <a:latin typeface="Arial Black" panose="020B0A04020102020204" pitchFamily="34" charset="0"/>
              </a:rPr>
              <a:t>what is true </a:t>
            </a:r>
            <a:br>
              <a:rPr lang="en-US" sz="2400" dirty="0">
                <a:latin typeface="Arial Black" panose="020B0A04020102020204" pitchFamily="34" charset="0"/>
              </a:rPr>
            </a:br>
            <a:r>
              <a:rPr lang="en-US" dirty="0">
                <a:latin typeface="Arial Black" panose="020B0A04020102020204" pitchFamily="34" charset="0"/>
              </a:rPr>
              <a:t>and what is only sometimes true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sz="2400" dirty="0">
                <a:latin typeface="Arial Black" panose="020B0A04020102020204" pitchFamily="34" charset="0"/>
              </a:rPr>
              <a:t>will become confused.”</a:t>
            </a:r>
          </a:p>
          <a:p>
            <a:endParaRPr lang="en-US" sz="2800" dirty="0"/>
          </a:p>
          <a:p>
            <a:pPr algn="ctr"/>
            <a:r>
              <a:rPr lang="en-US" sz="1800" b="1" dirty="0"/>
              <a:t>Richard Feynman </a:t>
            </a:r>
          </a:p>
          <a:p>
            <a:pPr algn="ctr"/>
            <a:r>
              <a:rPr lang="en-US" sz="1100" b="1" dirty="0"/>
              <a:t>from p.15-61 </a:t>
            </a:r>
            <a:r>
              <a:rPr lang="en-US" sz="1100" b="1" dirty="0" smtClean="0"/>
              <a:t>“The </a:t>
            </a:r>
            <a:r>
              <a:rPr lang="en-US" sz="1100" b="1" dirty="0"/>
              <a:t>Feynman: Lectures on Physics,  Mainly Electromagnetism and Matter. Vol. </a:t>
            </a:r>
            <a:r>
              <a:rPr lang="en-US" sz="1100" b="1" dirty="0" smtClean="0"/>
              <a:t>2” </a:t>
            </a:r>
            <a:r>
              <a:rPr lang="en-US" sz="1100" b="1" dirty="0"/>
              <a:t>1963, New York: Addison-Wesley Publishing Co., also at  available on </a:t>
            </a:r>
            <a:r>
              <a:rPr lang="en-US" sz="1100" b="1" dirty="0" smtClean="0"/>
              <a:t>line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3562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8226" y="2068083"/>
            <a:ext cx="67853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“Sometimes </a:t>
            </a:r>
            <a:r>
              <a:rPr lang="en-US" sz="2400" dirty="0">
                <a:latin typeface="Arial Black" panose="020B0A04020102020204" pitchFamily="34" charset="0"/>
              </a:rPr>
              <a:t>it is necessary </a:t>
            </a:r>
            <a:r>
              <a:rPr lang="en-US" sz="2400" dirty="0" smtClean="0">
                <a:latin typeface="Arial Black" panose="020B0A04020102020204" pitchFamily="34" charset="0"/>
              </a:rPr>
              <a:t/>
            </a:r>
            <a:br>
              <a:rPr lang="en-US" sz="2400" dirty="0" smtClean="0">
                <a:latin typeface="Arial Black" panose="020B0A04020102020204" pitchFamily="34" charset="0"/>
              </a:rPr>
            </a:br>
            <a:r>
              <a:rPr lang="en-US" sz="2400" dirty="0" smtClean="0">
                <a:latin typeface="Arial Black" panose="020B0A04020102020204" pitchFamily="34" charset="0"/>
              </a:rPr>
              <a:t>to </a:t>
            </a:r>
            <a:r>
              <a:rPr lang="en-US" sz="2400" dirty="0">
                <a:latin typeface="Arial Black" panose="020B0A04020102020204" pitchFamily="34" charset="0"/>
              </a:rPr>
              <a:t>put a veil </a:t>
            </a:r>
            <a:r>
              <a:rPr lang="en-US" sz="2400" dirty="0" smtClean="0">
                <a:latin typeface="Arial Black" panose="020B0A04020102020204" pitchFamily="34" charset="0"/>
              </a:rPr>
              <a:t/>
            </a:r>
            <a:br>
              <a:rPr lang="en-US" sz="2400" dirty="0" smtClean="0">
                <a:latin typeface="Arial Black" panose="020B0A04020102020204" pitchFamily="34" charset="0"/>
              </a:rPr>
            </a:br>
            <a:r>
              <a:rPr lang="en-US" sz="2400" dirty="0" smtClean="0">
                <a:latin typeface="Arial Black" panose="020B0A04020102020204" pitchFamily="34" charset="0"/>
              </a:rPr>
              <a:t>on </a:t>
            </a:r>
            <a:r>
              <a:rPr lang="en-US" sz="2400" dirty="0">
                <a:latin typeface="Arial Black" panose="020B0A04020102020204" pitchFamily="34" charset="0"/>
              </a:rPr>
              <a:t>the past, </a:t>
            </a:r>
            <a:r>
              <a:rPr lang="en-US" sz="2400" dirty="0" smtClean="0">
                <a:latin typeface="Arial Black" panose="020B0A04020102020204" pitchFamily="34" charset="0"/>
              </a:rPr>
              <a:t/>
            </a:r>
            <a:br>
              <a:rPr lang="en-US" sz="2400" dirty="0" smtClean="0">
                <a:latin typeface="Arial Black" panose="020B0A04020102020204" pitchFamily="34" charset="0"/>
              </a:rPr>
            </a:br>
            <a:r>
              <a:rPr lang="en-US" sz="2400" dirty="0" smtClean="0">
                <a:latin typeface="Arial Black" panose="020B0A04020102020204" pitchFamily="34" charset="0"/>
              </a:rPr>
              <a:t>For </a:t>
            </a:r>
            <a:r>
              <a:rPr lang="en-US" sz="2400" dirty="0">
                <a:latin typeface="Arial Black" panose="020B0A04020102020204" pitchFamily="34" charset="0"/>
              </a:rPr>
              <a:t>the </a:t>
            </a:r>
            <a:r>
              <a:rPr lang="en-US" sz="2400" dirty="0" smtClean="0">
                <a:latin typeface="Arial Black" panose="020B0A04020102020204" pitchFamily="34" charset="0"/>
              </a:rPr>
              <a:t>Sake </a:t>
            </a:r>
            <a:r>
              <a:rPr lang="en-US" sz="2400" dirty="0">
                <a:latin typeface="Arial Black" panose="020B0A04020102020204" pitchFamily="34" charset="0"/>
              </a:rPr>
              <a:t>of the </a:t>
            </a:r>
            <a:r>
              <a:rPr lang="en-US" sz="2400" dirty="0" smtClean="0">
                <a:latin typeface="Arial Black" panose="020B0A04020102020204" pitchFamily="34" charset="0"/>
              </a:rPr>
              <a:t>Future”</a:t>
            </a:r>
          </a:p>
          <a:p>
            <a:pPr algn="ctr"/>
            <a:endParaRPr lang="en-US" sz="2400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Henry </a:t>
            </a:r>
            <a:r>
              <a:rPr lang="en-US" dirty="0" smtClean="0">
                <a:latin typeface="Arial Black" panose="020B0A04020102020204" pitchFamily="34" charset="0"/>
              </a:rPr>
              <a:t>Clay, the Essential American</a:t>
            </a:r>
            <a:endParaRPr lang="en-US" dirty="0" smtClean="0"/>
          </a:p>
          <a:p>
            <a:pPr algn="ctr"/>
            <a:r>
              <a:rPr lang="en-US" dirty="0" smtClean="0"/>
              <a:t>p</a:t>
            </a:r>
            <a:r>
              <a:rPr lang="en-US" dirty="0"/>
              <a:t>. </a:t>
            </a:r>
            <a:r>
              <a:rPr lang="en-US" dirty="0" smtClean="0"/>
              <a:t>375 D.S. &amp; J.T. </a:t>
            </a:r>
            <a:r>
              <a:rPr lang="en-US" dirty="0" err="1" smtClean="0"/>
              <a:t>Heidler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2016809" y="707662"/>
            <a:ext cx="4888194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000000"/>
                </a:solidFill>
              </a:rPr>
              <a:t>History of Derivations of Law of Mass Action</a:t>
            </a:r>
            <a:endParaRPr lang="en-US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472" y="235138"/>
            <a:ext cx="7969326" cy="2677656"/>
          </a:xfr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“Journey</a:t>
            </a:r>
            <a:b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of a thousand miles </a:t>
            </a:r>
            <a:b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starts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with a single step”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 the right direction,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I beg to add to this Chinese saying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472" y="1343131"/>
            <a:ext cx="7969326" cy="461665"/>
          </a:xfr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As a Chicago Surgeon put it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4220" y="2014669"/>
            <a:ext cx="6729813" cy="2676970"/>
          </a:xfrm>
        </p:spPr>
        <p:txBody>
          <a:bodyPr/>
          <a:lstStyle/>
          <a:p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You better head in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the right direction,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if you want to get anywhere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0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348" y="331104"/>
            <a:ext cx="8229600" cy="526832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19066A"/>
                </a:solidFill>
              </a:rPr>
              <a:t>That direction needs to include the electric field, </a:t>
            </a:r>
            <a:br>
              <a:rPr lang="en-US" b="1" dirty="0" smtClean="0">
                <a:solidFill>
                  <a:srgbClr val="19066A"/>
                </a:solidFill>
              </a:rPr>
            </a:br>
            <a:r>
              <a:rPr lang="en-US" b="1" dirty="0" smtClean="0">
                <a:solidFill>
                  <a:srgbClr val="19066A"/>
                </a:solidFill>
              </a:rPr>
              <a:t>calculated and calibrated,</a:t>
            </a:r>
            <a:br>
              <a:rPr lang="en-US" b="1" dirty="0" smtClean="0">
                <a:solidFill>
                  <a:srgbClr val="19066A"/>
                </a:solidFill>
              </a:rPr>
            </a:br>
            <a:r>
              <a:rPr lang="en-US" b="1" dirty="0" smtClean="0">
                <a:solidFill>
                  <a:srgbClr val="19066A"/>
                </a:solidFill>
              </a:rPr>
              <a:t>global and local</a:t>
            </a:r>
            <a:br>
              <a:rPr lang="en-US" b="1" dirty="0" smtClean="0">
                <a:solidFill>
                  <a:srgbClr val="19066A"/>
                </a:solidFill>
              </a:rPr>
            </a:br>
            <a:r>
              <a:rPr lang="en-US" b="1" dirty="0">
                <a:solidFill>
                  <a:srgbClr val="19066A"/>
                </a:solidFill>
              </a:rPr>
              <a:t/>
            </a:r>
            <a:br>
              <a:rPr lang="en-US" b="1" dirty="0">
                <a:solidFill>
                  <a:srgbClr val="19066A"/>
                </a:solidFill>
              </a:rPr>
            </a:br>
            <a:r>
              <a:rPr lang="en-US" b="1" dirty="0" smtClean="0">
                <a:solidFill>
                  <a:srgbClr val="19066A"/>
                </a:solidFill>
              </a:rPr>
              <a:t>if the journey is ever to end,</a:t>
            </a:r>
            <a:br>
              <a:rPr lang="en-US" b="1" dirty="0" smtClean="0">
                <a:solidFill>
                  <a:srgbClr val="19066A"/>
                </a:solidFill>
              </a:rPr>
            </a:br>
            <a:r>
              <a:rPr lang="en-US" b="1" dirty="0" smtClean="0">
                <a:solidFill>
                  <a:srgbClr val="19066A"/>
                </a:solidFill>
              </a:rPr>
              <a:t>in my view.</a:t>
            </a:r>
            <a:endParaRPr lang="en-US" b="1" dirty="0">
              <a:solidFill>
                <a:srgbClr val="190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2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3EBC5720-5424-44E0-AF74-EF6CE3A2E5A8}" type="slidenum">
              <a:rPr lang="en-US" sz="1400" smtClean="0">
                <a:solidFill>
                  <a:srgbClr val="000000"/>
                </a:solidFill>
                <a:latin typeface="Times" pitchFamily="18" charset="0"/>
              </a:rPr>
              <a:pPr/>
              <a:t>38</a:t>
            </a:fld>
            <a:endParaRPr lang="en-US" sz="1400" dirty="0" smtClean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47459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5113" y="4338638"/>
            <a:ext cx="8556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endParaRPr lang="en-US" sz="4400" b="1" u="sng" dirty="0">
              <a:solidFill>
                <a:srgbClr val="000099"/>
              </a:solidFill>
              <a:ea typeface="Gulim" pitchFamily="34" charset="-127"/>
            </a:endParaRPr>
          </a:p>
        </p:txBody>
      </p:sp>
      <p:cxnSp>
        <p:nvCxnSpPr>
          <p:cNvPr id="147460" name="Straight Arrow Connector 10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3752850" y="4895850"/>
            <a:ext cx="914400" cy="9144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147461" name="Straight Arrow Connector 12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3867150" y="4875213"/>
            <a:ext cx="914400" cy="9144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147462" name="Straight Arrow Connector 14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V="1">
            <a:off x="390525" y="5100638"/>
            <a:ext cx="381000" cy="25241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147463" name="Rectangle 4"/>
          <p:cNvSpPr>
            <a:spLocks noChangeArrowheads="1"/>
          </p:cNvSpPr>
          <p:nvPr/>
        </p:nvSpPr>
        <p:spPr bwMode="auto">
          <a:xfrm>
            <a:off x="390525" y="702163"/>
            <a:ext cx="8591550" cy="58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  <a:t>Replacement of </a:t>
            </a:r>
            <a:b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  <a:t>“Law of Mass Action” </a:t>
            </a:r>
            <a:b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  <a:t>is </a:t>
            </a:r>
            <a:b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  <a:t>Feasible for </a:t>
            </a:r>
            <a:br>
              <a:rPr lang="en-US" altLang="ko-KR" sz="4000" b="1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4000" b="1" u="sng" dirty="0">
                <a:solidFill>
                  <a:srgbClr val="19066A"/>
                </a:solidFill>
                <a:ea typeface="Gulim" pitchFamily="34" charset="-127"/>
              </a:rPr>
              <a:t>Ionic Solutions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19066A"/>
                </a:solidFill>
                <a:ea typeface="Gulim" pitchFamily="34" charset="-127"/>
              </a:rPr>
              <a:t>using </a:t>
            </a:r>
            <a:r>
              <a:rPr lang="en-US" altLang="ko-KR" dirty="0" smtClean="0">
                <a:solidFill>
                  <a:srgbClr val="19066A"/>
                </a:solidFill>
                <a:ea typeface="Gulim" pitchFamily="34" charset="-127"/>
              </a:rPr>
              <a:t>the</a:t>
            </a:r>
            <a:br>
              <a:rPr lang="en-US" altLang="ko-KR" dirty="0" smtClean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4000" b="1" u="sng" dirty="0">
                <a:solidFill>
                  <a:srgbClr val="19066A"/>
                </a:solidFill>
                <a:ea typeface="Gulim" pitchFamily="34" charset="-127"/>
              </a:rPr>
              <a:t>All Spheres</a:t>
            </a:r>
            <a:br>
              <a:rPr lang="en-US" altLang="ko-KR" sz="4000" b="1" u="sng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2400" dirty="0" smtClean="0">
                <a:solidFill>
                  <a:srgbClr val="19066A"/>
                </a:solidFill>
                <a:ea typeface="Gulim" pitchFamily="34" charset="-127"/>
              </a:rPr>
              <a:t>(primitive = implicit </a:t>
            </a:r>
            <a:r>
              <a:rPr lang="en-US" altLang="ko-KR" sz="2400" dirty="0">
                <a:solidFill>
                  <a:srgbClr val="19066A"/>
                </a:solidFill>
                <a:ea typeface="Gulim" pitchFamily="34" charset="-127"/>
              </a:rPr>
              <a:t>solvent </a:t>
            </a:r>
            <a:r>
              <a:rPr lang="en-US" altLang="ko-KR" sz="2400" dirty="0" smtClean="0">
                <a:solidFill>
                  <a:srgbClr val="19066A"/>
                </a:solidFill>
                <a:ea typeface="Gulim" pitchFamily="34" charset="-127"/>
              </a:rPr>
              <a:t>model of </a:t>
            </a:r>
            <a:r>
              <a:rPr lang="en-US" altLang="ko-KR" sz="2400" dirty="0">
                <a:solidFill>
                  <a:srgbClr val="19066A"/>
                </a:solidFill>
                <a:ea typeface="Gulim" pitchFamily="34" charset="-127"/>
              </a:rPr>
              <a:t>ionic </a:t>
            </a:r>
            <a:r>
              <a:rPr lang="en-US" altLang="ko-KR" sz="2400" dirty="0" smtClean="0">
                <a:solidFill>
                  <a:srgbClr val="19066A"/>
                </a:solidFill>
                <a:ea typeface="Gulim" pitchFamily="34" charset="-127"/>
              </a:rPr>
              <a:t>solutions)</a:t>
            </a:r>
            <a:br>
              <a:rPr lang="en-US" altLang="ko-KR" sz="2400" dirty="0" smtClean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2000" dirty="0" smtClean="0">
                <a:solidFill>
                  <a:srgbClr val="19066A"/>
                </a:solidFill>
                <a:ea typeface="Gulim" pitchFamily="34" charset="-127"/>
              </a:rPr>
              <a:t>and</a:t>
            </a:r>
            <a:r>
              <a:rPr lang="en-US" altLang="ko-KR" sz="2400" dirty="0" smtClean="0">
                <a:solidFill>
                  <a:srgbClr val="19066A"/>
                </a:solidFill>
                <a:ea typeface="Gulim" pitchFamily="34" charset="-127"/>
              </a:rPr>
              <a:t/>
            </a:r>
            <a:br>
              <a:rPr lang="en-US" altLang="ko-KR" sz="2400" dirty="0" smtClean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2400" b="1" u="sng" dirty="0" smtClean="0">
                <a:solidFill>
                  <a:srgbClr val="19066A"/>
                </a:solidFill>
                <a:ea typeface="Gulim" pitchFamily="34" charset="-127"/>
              </a:rPr>
              <a:t>Theory </a:t>
            </a:r>
            <a:r>
              <a:rPr lang="en-US" altLang="ko-KR" sz="2400" b="1" u="sng" dirty="0">
                <a:solidFill>
                  <a:srgbClr val="19066A"/>
                </a:solidFill>
                <a:ea typeface="Gulim" pitchFamily="34" charset="-127"/>
              </a:rPr>
              <a:t>of Complex Fluids</a:t>
            </a:r>
            <a:r>
              <a:rPr lang="en-US" altLang="ko-KR" sz="2800" dirty="0">
                <a:solidFill>
                  <a:srgbClr val="19066A"/>
                </a:solidFill>
                <a:ea typeface="Gulim" pitchFamily="34" charset="-127"/>
              </a:rPr>
              <a:t/>
            </a:r>
            <a:br>
              <a:rPr lang="en-US" altLang="ko-KR" sz="2800" dirty="0">
                <a:solidFill>
                  <a:srgbClr val="19066A"/>
                </a:solidFill>
                <a:ea typeface="Gulim" pitchFamily="34" charset="-127"/>
              </a:rPr>
            </a:br>
            <a:r>
              <a:rPr lang="en-US" altLang="ko-KR" sz="2800" dirty="0" smtClean="0">
                <a:solidFill>
                  <a:srgbClr val="19066A"/>
                </a:solidFill>
                <a:ea typeface="Gulim" pitchFamily="34" charset="-127"/>
              </a:rPr>
              <a:t> </a:t>
            </a:r>
            <a:r>
              <a:rPr lang="en-US" altLang="ko-KR" sz="4000" b="1" dirty="0" smtClean="0">
                <a:solidFill>
                  <a:srgbClr val="19066A"/>
                </a:solidFill>
                <a:ea typeface="Gulim" pitchFamily="34" charset="-127"/>
              </a:rPr>
              <a:t> </a:t>
            </a:r>
            <a:endParaRPr lang="en-US" altLang="ko-KR" sz="3200" b="1" dirty="0">
              <a:solidFill>
                <a:srgbClr val="19066A"/>
              </a:solidFill>
              <a:ea typeface="Gulim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1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20305" y="196901"/>
            <a:ext cx="8095795" cy="6517088"/>
            <a:chOff x="820305" y="196901"/>
            <a:chExt cx="8095795" cy="6517088"/>
          </a:xfrm>
        </p:grpSpPr>
        <p:grpSp>
          <p:nvGrpSpPr>
            <p:cNvPr id="16" name="Group 15"/>
            <p:cNvGrpSpPr/>
            <p:nvPr/>
          </p:nvGrpSpPr>
          <p:grpSpPr>
            <a:xfrm>
              <a:off x="820305" y="196901"/>
              <a:ext cx="5293668" cy="6517088"/>
              <a:chOff x="2723207" y="230457"/>
              <a:chExt cx="5293668" cy="651708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3207" y="230457"/>
                <a:ext cx="4814184" cy="6517088"/>
              </a:xfrm>
              <a:prstGeom prst="rect">
                <a:avLst/>
              </a:prstGeom>
            </p:spPr>
          </p:pic>
          <p:sp>
            <p:nvSpPr>
              <p:cNvPr id="24" name="TextBox 3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924837" y="2846940"/>
                <a:ext cx="5092038" cy="1138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340" tIns="45672" rIns="91340" bIns="45672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‘</a:t>
                </a: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Law</a:t>
                </a:r>
                <a:r>
                  <a:rPr kumimoji="0" 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’</a:t>
                </a: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 of Mass Action </a:t>
                </a:r>
                <a:b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</a:b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including</a:t>
                </a: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/>
                </a:r>
                <a:b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</a:br>
                <a:r>
                  <a:rPr kumimoji="0" 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Interactions</a:t>
                </a: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913255" y="6094884"/>
                <a:ext cx="3057995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From Bob Eisenberg  p. 1-6, in this issue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796792" y="1783993"/>
              <a:ext cx="29193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Variational Approach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EnVarA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278074" y="3045336"/>
              <a:ext cx="3638026" cy="1233048"/>
              <a:chOff x="5278074" y="3045336"/>
              <a:chExt cx="3638026" cy="1233048"/>
            </a:xfrm>
          </p:grpSpPr>
          <p:graphicFrame>
            <p:nvGraphicFramePr>
              <p:cNvPr id="20" name="Object 19"/>
              <p:cNvGraphicFramePr>
                <a:graphicFrameLocks noChangeAspect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3377339181"/>
                  </p:ext>
                </p:extLst>
              </p:nvPr>
            </p:nvGraphicFramePr>
            <p:xfrm>
              <a:off x="6104185" y="3270002"/>
              <a:ext cx="2799586" cy="10083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0901" name="Equation" r:id="rId7" imgW="3251160" imgH="1168200" progId="Equation.DSMT4">
                      <p:embed/>
                    </p:oleObj>
                  </mc:Choice>
                  <mc:Fallback>
                    <p:oleObj name="Equation" r:id="rId7" imgW="3251160" imgH="11682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04185" y="3270002"/>
                            <a:ext cx="2799586" cy="10083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TextBox 20"/>
              <p:cNvSpPr txBox="1"/>
              <p:nvPr/>
            </p:nvSpPr>
            <p:spPr>
              <a:xfrm>
                <a:off x="5278074" y="3045336"/>
                <a:ext cx="23237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Conservative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92349" y="3046866"/>
                <a:ext cx="23237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Dissipative</a:t>
                </a:r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 bwMode="auto">
            <a:xfrm flipV="1">
              <a:off x="4379053" y="2030136"/>
              <a:ext cx="1585519" cy="1698771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0337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216675" y="1319902"/>
            <a:ext cx="8492490" cy="1077218"/>
          </a:xfrm>
          <a:prstGeom prst="rect">
            <a:avLst/>
          </a:prstGeom>
          <a:noFill/>
          <a:ln w="190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en-US" sz="3200" b="1" i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One percent</a:t>
            </a:r>
            <a:r>
              <a:rPr lang="en-US" altLang="en-US" sz="3200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  change in concentrations does almost nothing</a:t>
            </a:r>
            <a:endParaRPr lang="en-US" altLang="en-US" sz="4400" dirty="0" smtClean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4A4F8C-1CBF-4835-B077-A6D9A8A5A1A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956" y="289874"/>
            <a:ext cx="7671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 smtClean="0">
                <a:solidFill>
                  <a:srgbClr val="C00000"/>
                </a:solidFill>
                <a:latin typeface="Arial"/>
                <a:cs typeface="Arial"/>
              </a:rPr>
              <a:t>Concentration Fields are Weak</a:t>
            </a:r>
            <a:endParaRPr lang="en-US" sz="4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635" y="3117186"/>
            <a:ext cx="6795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 smtClean="0">
                <a:solidFill>
                  <a:srgbClr val="C00000"/>
                </a:solidFill>
                <a:latin typeface="Arial"/>
                <a:cs typeface="Arial"/>
              </a:rPr>
              <a:t>The Electric Field is Strong</a:t>
            </a:r>
            <a:endParaRPr lang="en-US" sz="4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69684" y="4429147"/>
            <a:ext cx="8492490" cy="1077218"/>
          </a:xfrm>
          <a:prstGeom prst="rect">
            <a:avLst/>
          </a:prstGeom>
          <a:noFill/>
          <a:ln w="190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en-US" sz="3200" b="1" i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One percent</a:t>
            </a:r>
            <a:r>
              <a:rPr lang="en-US" altLang="en-US" sz="3200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  change in charge</a:t>
            </a:r>
          </a:p>
          <a:p>
            <a:pPr algn="ctr"/>
            <a:r>
              <a:rPr lang="en-US" altLang="en-US" sz="3200" b="1" dirty="0" smtClean="0">
                <a:solidFill>
                  <a:srgbClr val="002060"/>
                </a:solidFill>
                <a:ea typeface="Times New Roman" pitchFamily="18" charset="0"/>
                <a:cs typeface="Times New Roman" pitchFamily="18" charset="0"/>
              </a:rPr>
              <a:t> lifts the Earth,</a:t>
            </a:r>
            <a:endParaRPr lang="en-US" altLang="en-US" sz="44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40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5" name="TextBox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91580" y="300973"/>
            <a:ext cx="7522041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19066A"/>
                </a:solidFill>
                <a:latin typeface="Calibri" pitchFamily="34" charset="0"/>
              </a:rPr>
              <a:t>Energetic Variational Approach </a:t>
            </a:r>
            <a:br>
              <a:rPr lang="en-US" sz="3600" b="1" dirty="0" smtClean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3600" b="1" dirty="0">
                <a:solidFill>
                  <a:srgbClr val="19066A"/>
                </a:solidFill>
                <a:latin typeface="Calibri" pitchFamily="34" charset="0"/>
              </a:rPr>
              <a:t>allows </a:t>
            </a:r>
          </a:p>
          <a:p>
            <a:pPr algn="ctr"/>
            <a:r>
              <a:rPr lang="en-US" sz="2000" b="1" dirty="0" smtClean="0">
                <a:solidFill>
                  <a:srgbClr val="19066A"/>
                </a:solidFill>
                <a:latin typeface="Calibri" pitchFamily="34" charset="0"/>
              </a:rPr>
              <a:t>accurate </a:t>
            </a:r>
            <a:r>
              <a:rPr lang="en-US" sz="2000" b="1" dirty="0">
                <a:solidFill>
                  <a:srgbClr val="19066A"/>
                </a:solidFill>
                <a:latin typeface="Calibri" pitchFamily="34" charset="0"/>
              </a:rPr>
              <a:t>computation of</a:t>
            </a:r>
            <a:br>
              <a:rPr lang="en-US" sz="2000" b="1" dirty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3600" b="1" dirty="0" smtClean="0">
                <a:solidFill>
                  <a:srgbClr val="19066A"/>
                </a:solidFill>
                <a:latin typeface="Calibri" pitchFamily="34" charset="0"/>
              </a:rPr>
              <a:t>Flow and Interactions</a:t>
            </a:r>
            <a:r>
              <a:rPr lang="en-US" sz="2800" b="1" dirty="0" smtClean="0">
                <a:solidFill>
                  <a:srgbClr val="19066A"/>
                </a:solidFill>
                <a:latin typeface="Calibri" pitchFamily="34" charset="0"/>
              </a:rPr>
              <a:t/>
            </a:r>
            <a:br>
              <a:rPr lang="en-US" sz="2800" b="1" dirty="0" smtClean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2000" b="1" dirty="0" smtClean="0">
                <a:solidFill>
                  <a:srgbClr val="19066A"/>
                </a:solidFill>
                <a:latin typeface="Calibri" pitchFamily="34" charset="0"/>
              </a:rPr>
              <a:t> in Complex Fluids like Liquid Crystals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43136" y="4833156"/>
            <a:ext cx="5218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solidFill>
                  <a:srgbClr val="19066A"/>
                </a:solidFill>
                <a:latin typeface="Calibri" pitchFamily="34" charset="0"/>
              </a:rPr>
              <a:t>Engineering </a:t>
            </a:r>
            <a:r>
              <a:rPr lang="en-US" b="1" u="sng" dirty="0">
                <a:solidFill>
                  <a:srgbClr val="19066A"/>
                </a:solidFill>
                <a:latin typeface="Calibri" pitchFamily="34" charset="0"/>
              </a:rPr>
              <a:t>needs Calibrated Theories and Simulations</a:t>
            </a:r>
          </a:p>
          <a:p>
            <a:pPr algn="ctr"/>
            <a:r>
              <a:rPr lang="en-US" dirty="0">
                <a:solidFill>
                  <a:srgbClr val="19066A"/>
                </a:solidFill>
                <a:latin typeface="Calibri" pitchFamily="34" charset="0"/>
              </a:rPr>
              <a:t>Engineering Devices almost always use </a:t>
            </a:r>
            <a:r>
              <a:rPr lang="en-US" dirty="0" smtClean="0">
                <a:solidFill>
                  <a:srgbClr val="19066A"/>
                </a:solidFill>
                <a:latin typeface="Calibri" pitchFamily="34" charset="0"/>
              </a:rPr>
              <a:t>flow</a:t>
            </a:r>
            <a:endParaRPr lang="en-US" dirty="0">
              <a:solidFill>
                <a:srgbClr val="19066A"/>
              </a:solidFill>
              <a:latin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47846" y="3104963"/>
            <a:ext cx="64447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9066A"/>
                </a:solidFill>
                <a:latin typeface="Calibri" pitchFamily="34" charset="0"/>
              </a:rPr>
              <a:t>Classical theories and Molecular </a:t>
            </a:r>
            <a:r>
              <a:rPr lang="en-US" sz="2400" b="1" dirty="0" smtClean="0">
                <a:solidFill>
                  <a:srgbClr val="19066A"/>
                </a:solidFill>
                <a:latin typeface="Calibri" pitchFamily="34" charset="0"/>
              </a:rPr>
              <a:t>Dynamics</a:t>
            </a:r>
            <a:br>
              <a:rPr lang="en-US" sz="2400" b="1" dirty="0" smtClean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2400" b="1" dirty="0" smtClean="0">
                <a:solidFill>
                  <a:srgbClr val="19066A"/>
                </a:solidFill>
                <a:latin typeface="Calibri" pitchFamily="34" charset="0"/>
              </a:rPr>
              <a:t>have </a:t>
            </a:r>
            <a:r>
              <a:rPr lang="en-US" sz="2400" b="1" dirty="0">
                <a:solidFill>
                  <a:srgbClr val="19066A"/>
                </a:solidFill>
                <a:latin typeface="Calibri" pitchFamily="34" charset="0"/>
              </a:rPr>
              <a:t>difficulties with flow, interactions, </a:t>
            </a:r>
            <a:r>
              <a:rPr lang="en-US" sz="2400" b="1" dirty="0" smtClean="0">
                <a:solidFill>
                  <a:srgbClr val="19066A"/>
                </a:solidFill>
                <a:latin typeface="Calibri" pitchFamily="34" charset="0"/>
              </a:rPr>
              <a:t/>
            </a:r>
            <a:br>
              <a:rPr lang="en-US" sz="2400" b="1" dirty="0" smtClean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2400" b="1" dirty="0" smtClean="0">
                <a:solidFill>
                  <a:srgbClr val="19066A"/>
                </a:solidFill>
                <a:latin typeface="Calibri" pitchFamily="34" charset="0"/>
              </a:rPr>
              <a:t>and </a:t>
            </a:r>
            <a:r>
              <a:rPr lang="en-US" sz="2400" b="1" dirty="0">
                <a:solidFill>
                  <a:srgbClr val="19066A"/>
                </a:solidFill>
                <a:latin typeface="Calibri" pitchFamily="34" charset="0"/>
              </a:rPr>
              <a:t>complex fluids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43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C5675AA8-B827-4B95-8A16-8C3611A95974}" type="slidenum">
              <a:rPr lang="en-US" sz="1400" smtClean="0">
                <a:solidFill>
                  <a:srgbClr val="000000"/>
                </a:solidFill>
                <a:latin typeface="Times" pitchFamily="18" charset="0"/>
              </a:rPr>
              <a:pPr/>
              <a:t>41</a:t>
            </a:fld>
            <a:endParaRPr lang="en-US" sz="1400" dirty="0" smtClean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0531" name="Oval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43100" y="2933700"/>
            <a:ext cx="5600700" cy="735013"/>
          </a:xfrm>
          <a:prstGeom prst="ellipse">
            <a:avLst/>
          </a:prstGeom>
          <a:noFill/>
          <a:ln w="25400" algn="ctr">
            <a:solidFill>
              <a:srgbClr val="285E62">
                <a:alpha val="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150532" name="Group 38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420265" y="0"/>
            <a:ext cx="8315751" cy="6710340"/>
            <a:chOff x="430795" y="0"/>
            <a:chExt cx="8316042" cy="6710196"/>
          </a:xfrm>
        </p:grpSpPr>
        <p:grpSp>
          <p:nvGrpSpPr>
            <p:cNvPr id="150533" name="Group 36"/>
            <p:cNvGrpSpPr>
              <a:grpSpLocks/>
            </p:cNvGrpSpPr>
            <p:nvPr/>
          </p:nvGrpSpPr>
          <p:grpSpPr bwMode="auto">
            <a:xfrm>
              <a:off x="430795" y="0"/>
              <a:ext cx="8316042" cy="6710196"/>
              <a:chOff x="421559" y="0"/>
              <a:chExt cx="8316042" cy="6710196"/>
            </a:xfrm>
          </p:grpSpPr>
          <p:grpSp>
            <p:nvGrpSpPr>
              <p:cNvPr id="150535" name="Group 35"/>
              <p:cNvGrpSpPr>
                <a:grpSpLocks/>
              </p:cNvGrpSpPr>
              <p:nvPr/>
            </p:nvGrpSpPr>
            <p:grpSpPr bwMode="auto">
              <a:xfrm>
                <a:off x="517238" y="0"/>
                <a:ext cx="8220363" cy="2136485"/>
                <a:chOff x="517238" y="0"/>
                <a:chExt cx="8220363" cy="2136485"/>
              </a:xfrm>
            </p:grpSpPr>
            <p:sp>
              <p:nvSpPr>
                <p:cNvPr id="150551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805729" y="0"/>
                  <a:ext cx="7648575" cy="13849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3600" b="1" u="sng" dirty="0">
                      <a:solidFill>
                        <a:srgbClr val="000000"/>
                      </a:solidFill>
                      <a:latin typeface="Calibri" pitchFamily="34" charset="0"/>
                    </a:rPr>
                    <a:t>Energetic Variational Approach</a:t>
                  </a:r>
                  <a:br>
                    <a:rPr lang="en-US" sz="3600" b="1" u="sng" dirty="0">
                      <a:solidFill>
                        <a:srgbClr val="000000"/>
                      </a:solidFill>
                      <a:latin typeface="Calibri" pitchFamily="34" charset="0"/>
                    </a:rPr>
                  </a:br>
                  <a:r>
                    <a:rPr lang="en-US" sz="2800" b="1" i="1" dirty="0">
                      <a:solidFill>
                        <a:srgbClr val="000000"/>
                      </a:solidFill>
                      <a:latin typeface="Calibri" pitchFamily="34" charset="0"/>
                    </a:rPr>
                    <a:t>EnVarA</a:t>
                  </a:r>
                  <a:r>
                    <a:rPr lang="en-US" sz="2800" b="1" dirty="0">
                      <a:solidFill>
                        <a:srgbClr val="000000"/>
                      </a:solidFill>
                      <a:latin typeface="Calibri" pitchFamily="34" charset="0"/>
                    </a:rPr>
                    <a:t> </a:t>
                  </a:r>
                  <a:br>
                    <a:rPr lang="en-US" sz="2800" b="1" dirty="0">
                      <a:solidFill>
                        <a:srgbClr val="000000"/>
                      </a:solidFill>
                      <a:latin typeface="Calibri" pitchFamily="34" charset="0"/>
                    </a:rPr>
                  </a:br>
                  <a:r>
                    <a:rPr lang="en-US" sz="2000" b="1" u="sng" dirty="0">
                      <a:solidFill>
                        <a:srgbClr val="000000"/>
                      </a:solidFill>
                      <a:latin typeface="Calibri" pitchFamily="34" charset="0"/>
                    </a:rPr>
                    <a:t>Chun Liu</a:t>
                  </a:r>
                  <a:r>
                    <a:rPr lang="en-US" sz="2000" b="1" dirty="0">
                      <a:solidFill>
                        <a:srgbClr val="000000"/>
                      </a:solidFill>
                      <a:latin typeface="Calibri" pitchFamily="34" charset="0"/>
                    </a:rPr>
                    <a:t>, Rolf Ryham, </a:t>
                  </a:r>
                  <a:r>
                    <a:rPr lang="en-US" sz="2000" b="1" dirty="0" smtClean="0">
                      <a:solidFill>
                        <a:srgbClr val="000000"/>
                      </a:solidFill>
                      <a:latin typeface="Calibri" pitchFamily="34" charset="0"/>
                    </a:rPr>
                    <a:t>and Yunkyong Hyon</a:t>
                  </a:r>
                  <a:endParaRPr lang="en-US" sz="2800" dirty="0">
                    <a:solidFill>
                      <a:srgbClr val="000000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150552" name="TextBox 12"/>
                <p:cNvSpPr txBox="1">
                  <a:spLocks noChangeArrowheads="1"/>
                </p:cNvSpPr>
                <p:nvPr/>
              </p:nvSpPr>
              <p:spPr bwMode="auto">
                <a:xfrm>
                  <a:off x="517238" y="1551710"/>
                  <a:ext cx="8220363" cy="584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/>
                  <a:r>
                    <a:rPr lang="en-US" b="1" i="1">
                      <a:solidFill>
                        <a:srgbClr val="700000"/>
                      </a:solidFill>
                    </a:rPr>
                    <a:t>Mathematicians and Modelers: two </a:t>
                  </a:r>
                  <a:r>
                    <a:rPr lang="en-US" b="1" i="1" u="sng">
                      <a:solidFill>
                        <a:srgbClr val="700000"/>
                      </a:solidFill>
                    </a:rPr>
                    <a:t>different</a:t>
                  </a:r>
                  <a:r>
                    <a:rPr lang="en-US" b="1" i="1">
                      <a:solidFill>
                        <a:srgbClr val="700000"/>
                      </a:solidFill>
                    </a:rPr>
                    <a:t> ‘partial’ variations</a:t>
                  </a:r>
                </a:p>
                <a:p>
                  <a:pPr algn="ctr" eaLnBrk="1" hangingPunct="1"/>
                  <a:r>
                    <a:rPr lang="en-US" b="1" i="1">
                      <a:solidFill>
                        <a:srgbClr val="700000"/>
                      </a:solidFill>
                    </a:rPr>
                    <a:t>written in </a:t>
                  </a:r>
                  <a:r>
                    <a:rPr lang="en-US" b="1" i="1" u="sng">
                      <a:solidFill>
                        <a:srgbClr val="700000"/>
                      </a:solidFill>
                    </a:rPr>
                    <a:t>one framework</a:t>
                  </a:r>
                  <a:r>
                    <a:rPr lang="en-US" b="1" i="1">
                      <a:solidFill>
                        <a:srgbClr val="700000"/>
                      </a:solidFill>
                    </a:rPr>
                    <a:t>, using a ‘pullback’ of the action integral</a:t>
                  </a:r>
                </a:p>
              </p:txBody>
            </p:sp>
          </p:grpSp>
          <p:grpSp>
            <p:nvGrpSpPr>
              <p:cNvPr id="150536" name="Group 34"/>
              <p:cNvGrpSpPr>
                <a:grpSpLocks/>
              </p:cNvGrpSpPr>
              <p:nvPr/>
            </p:nvGrpSpPr>
            <p:grpSpPr bwMode="auto">
              <a:xfrm>
                <a:off x="421559" y="2516909"/>
                <a:ext cx="8316041" cy="4193287"/>
                <a:chOff x="421559" y="2516909"/>
                <a:chExt cx="8316041" cy="4193287"/>
              </a:xfrm>
            </p:grpSpPr>
            <p:grpSp>
              <p:nvGrpSpPr>
                <p:cNvPr id="150537" name="Group 10"/>
                <p:cNvGrpSpPr>
                  <a:grpSpLocks/>
                </p:cNvGrpSpPr>
                <p:nvPr/>
              </p:nvGrpSpPr>
              <p:grpSpPr bwMode="auto">
                <a:xfrm>
                  <a:off x="1379281" y="2516909"/>
                  <a:ext cx="6561367" cy="2050230"/>
                  <a:chOff x="1203791" y="3154217"/>
                  <a:chExt cx="6561367" cy="2050230"/>
                </a:xfrm>
              </p:grpSpPr>
              <p:graphicFrame>
                <p:nvGraphicFramePr>
                  <p:cNvPr id="150545" name="Object 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90964680"/>
                      </p:ext>
                    </p:extLst>
                  </p:nvPr>
                </p:nvGraphicFramePr>
                <p:xfrm>
                  <a:off x="2155825" y="3154217"/>
                  <a:ext cx="4470400" cy="1270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51957" name="Equation" r:id="rId9" imgW="4470120" imgH="1269720" progId="Equation.DSMT4">
                          <p:embed/>
                        </p:oleObj>
                      </mc:Choice>
                      <mc:Fallback>
                        <p:oleObj name="Equation" r:id="rId9" imgW="4470120" imgH="1269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155825" y="3154217"/>
                                <a:ext cx="4470400" cy="12700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203791" y="4939340"/>
                    <a:ext cx="2449598" cy="253994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1050" b="1" i="1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Action Integral, </a:t>
                    </a:r>
                    <a:r>
                      <a:rPr lang="en-US" sz="1050" i="1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after pullback</a:t>
                    </a:r>
                  </a:p>
                </p:txBody>
              </p:sp>
              <p:cxnSp>
                <p:nvCxnSpPr>
                  <p:cNvPr id="150548" name="Straight Arrow Connector 9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2189018" y="4405744"/>
                    <a:ext cx="637313" cy="572657"/>
                  </a:xfrm>
                  <a:prstGeom prst="straightConnector1">
                    <a:avLst/>
                  </a:prstGeom>
                  <a:noFill/>
                  <a:ln w="25400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655297" y="4950453"/>
                    <a:ext cx="2109861" cy="25399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050" b="1" i="1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Rayleigh Dissipation Function</a:t>
                    </a:r>
                    <a:endParaRPr lang="en-US" b="1" i="1" dirty="0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  <p:cxnSp>
                <p:nvCxnSpPr>
                  <p:cNvPr id="150550" name="Straight Arrow Connector 19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5310910" y="4424218"/>
                    <a:ext cx="527916" cy="517671"/>
                  </a:xfrm>
                  <a:prstGeom prst="straightConnector1">
                    <a:avLst/>
                  </a:prstGeom>
                  <a:noFill/>
                  <a:ln w="25400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150538" name="Group 33"/>
                <p:cNvGrpSpPr>
                  <a:grpSpLocks/>
                </p:cNvGrpSpPr>
                <p:nvPr/>
              </p:nvGrpSpPr>
              <p:grpSpPr bwMode="auto">
                <a:xfrm>
                  <a:off x="421559" y="4143088"/>
                  <a:ext cx="8316041" cy="2567108"/>
                  <a:chOff x="421559" y="4143088"/>
                  <a:chExt cx="8316041" cy="2567108"/>
                </a:xfrm>
              </p:grpSpPr>
              <p:sp>
                <p:nvSpPr>
                  <p:cNvPr id="150539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2034166" y="5694555"/>
                    <a:ext cx="6703434" cy="10156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r>
                      <a:rPr lang="en-US" sz="2000" b="1" u="sng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Field Theory of Ionic Solutions</a:t>
                    </a:r>
                    <a:r>
                      <a:rPr lang="en-US" sz="200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: </a:t>
                    </a:r>
                    <a:r>
                      <a:rPr lang="en-US" sz="1800" b="1" dirty="0" smtClean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Liu</a:t>
                    </a:r>
                    <a:r>
                      <a:rPr lang="en-US" sz="1800" b="1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, </a:t>
                    </a:r>
                    <a:r>
                      <a:rPr lang="en-US" sz="1800" b="1" dirty="0" smtClean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Ryham</a:t>
                    </a:r>
                    <a:r>
                      <a:rPr lang="en-US" sz="1800" b="1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, </a:t>
                    </a:r>
                    <a:r>
                      <a:rPr lang="en-US" sz="1800" b="1" dirty="0" smtClean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Hyon, Eisenberg</a:t>
                    </a:r>
                    <a:endParaRPr lang="en-US" sz="1800" b="1" dirty="0">
                      <a:solidFill>
                        <a:srgbClr val="700000"/>
                      </a:solidFill>
                      <a:latin typeface="Calibri" pitchFamily="34" charset="0"/>
                      <a:cs typeface="Arial"/>
                    </a:endParaRPr>
                  </a:p>
                  <a:p>
                    <a:pPr algn="ctr" eaLnBrk="0" hangingPunct="0">
                      <a:spcBef>
                        <a:spcPct val="50000"/>
                      </a:spcBef>
                    </a:pPr>
                    <a:r>
                      <a:rPr lang="en-US" b="1" dirty="0" smtClean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Allows </a:t>
                    </a:r>
                    <a:r>
                      <a:rPr lang="en-US" b="1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boundary conditions and </a:t>
                    </a:r>
                    <a:r>
                      <a:rPr lang="en-US" b="1" dirty="0" smtClean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flow</a:t>
                    </a:r>
                    <a:br>
                      <a:rPr lang="en-US" b="1" dirty="0" smtClean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</a:br>
                    <a:r>
                      <a:rPr lang="en-US" b="1" dirty="0" smtClean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Deals Consistently </a:t>
                    </a:r>
                    <a:r>
                      <a:rPr lang="en-US" b="1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with Interactions of Components</a:t>
                    </a:r>
                    <a:endParaRPr lang="en-US" dirty="0">
                      <a:solidFill>
                        <a:srgbClr val="700000"/>
                      </a:solidFill>
                      <a:latin typeface="Calibri" pitchFamily="34" charset="0"/>
                      <a:cs typeface="Arial"/>
                    </a:endParaRPr>
                  </a:p>
                </p:txBody>
              </p:sp>
              <p:cxnSp>
                <p:nvCxnSpPr>
                  <p:cNvPr id="150540" name="Straight Arrow Connector 15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964421" y="4427395"/>
                    <a:ext cx="576694" cy="8080"/>
                  </a:xfrm>
                  <a:prstGeom prst="straightConnector1">
                    <a:avLst/>
                  </a:prstGeom>
                  <a:noFill/>
                  <a:ln w="25400" algn="ctr">
                    <a:solidFill>
                      <a:schemeClr val="tx1"/>
                    </a:solidFill>
                    <a:prstDash val="dash"/>
                    <a:round/>
                    <a:headEnd/>
                    <a:tailEnd type="arrow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50541" name="Text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3694" y="4696791"/>
                    <a:ext cx="3592945" cy="5385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sz="1100" b="1" i="1" dirty="0">
                        <a:solidFill>
                          <a:srgbClr val="000000"/>
                        </a:solidFill>
                      </a:rPr>
                      <a:t>Composite</a:t>
                    </a:r>
                    <a:r>
                      <a:rPr lang="en-US" i="1" dirty="0">
                        <a:solidFill>
                          <a:srgbClr val="000000"/>
                        </a:solidFill>
                      </a:rPr>
                      <a:t/>
                    </a:r>
                    <a:br>
                      <a:rPr lang="en-US" i="1" dirty="0">
                        <a:solidFill>
                          <a:srgbClr val="000000"/>
                        </a:solidFill>
                      </a:rPr>
                    </a:br>
                    <a:r>
                      <a:rPr lang="en-US" sz="1800" i="1" dirty="0" smtClean="0">
                        <a:solidFill>
                          <a:srgbClr val="000000"/>
                        </a:solidFill>
                      </a:rPr>
                      <a:t>Variational  </a:t>
                    </a:r>
                    <a:r>
                      <a:rPr lang="en-US" sz="1800" i="1" dirty="0">
                        <a:solidFill>
                          <a:srgbClr val="000000"/>
                        </a:solidFill>
                      </a:rPr>
                      <a:t>Principle</a:t>
                    </a:r>
                  </a:p>
                </p:txBody>
              </p:sp>
              <p:sp>
                <p:nvSpPr>
                  <p:cNvPr id="150542" name="Up-Down Arrow 25"/>
                  <p:cNvSpPr>
                    <a:spLocks noChangeArrowheads="1"/>
                  </p:cNvSpPr>
                  <p:nvPr/>
                </p:nvSpPr>
                <p:spPr bwMode="auto">
                  <a:xfrm>
                    <a:off x="4184073" y="5172365"/>
                    <a:ext cx="147782" cy="457200"/>
                  </a:xfrm>
                  <a:prstGeom prst="upDownArrow">
                    <a:avLst>
                      <a:gd name="adj1" fmla="val 50000"/>
                      <a:gd name="adj2" fmla="val 50001"/>
                    </a:avLst>
                  </a:prstGeom>
                  <a:noFill/>
                  <a:ln w="1587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tIns="137160" bIns="137160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lang="en-US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1559" y="5248479"/>
                    <a:ext cx="2449599" cy="253994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1050" b="1" i="1" dirty="0">
                        <a:solidFill>
                          <a:srgbClr val="700000"/>
                        </a:solidFill>
                        <a:latin typeface="Arial"/>
                        <a:cs typeface="Arial"/>
                      </a:rPr>
                      <a:t>Euler Lagrange Equations</a:t>
                    </a:r>
                    <a:endParaRPr lang="en-US" sz="1050" i="1" dirty="0">
                      <a:solidFill>
                        <a:srgbClr val="700000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50544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580018" y="5151988"/>
                    <a:ext cx="2024062" cy="457200"/>
                  </a:xfrm>
                  <a:prstGeom prst="ellipse">
                    <a:avLst/>
                  </a:prstGeom>
                  <a:noFill/>
                  <a:ln w="15875" algn="ctr">
                    <a:solidFill>
                      <a:srgbClr val="7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tIns="137160" bIns="137160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lang="en-US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</p:grpSp>
        </p:grpSp>
        <p:cxnSp>
          <p:nvCxnSpPr>
            <p:cNvPr id="150534" name="Straight Arrow Connector 30"/>
            <p:cNvCxnSpPr>
              <a:cxnSpLocks noChangeShapeType="1"/>
            </p:cNvCxnSpPr>
            <p:nvPr/>
          </p:nvCxnSpPr>
          <p:spPr bwMode="auto">
            <a:xfrm>
              <a:off x="2336081" y="5568406"/>
              <a:ext cx="200025" cy="166687"/>
            </a:xfrm>
            <a:prstGeom prst="straightConnector1">
              <a:avLst/>
            </a:prstGeom>
            <a:noFill/>
            <a:ln w="15875" algn="ctr">
              <a:solidFill>
                <a:srgbClr val="700000"/>
              </a:solidFill>
              <a:round/>
              <a:headEnd/>
              <a:tailEnd type="arrow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-229606" y="2740683"/>
            <a:ext cx="3095856" cy="651954"/>
            <a:chOff x="-229606" y="2740683"/>
            <a:chExt cx="3095856" cy="651954"/>
          </a:xfrm>
        </p:grpSpPr>
        <p:grpSp>
          <p:nvGrpSpPr>
            <p:cNvPr id="19" name="Group 18"/>
            <p:cNvGrpSpPr/>
            <p:nvPr/>
          </p:nvGrpSpPr>
          <p:grpSpPr>
            <a:xfrm>
              <a:off x="-229606" y="2740683"/>
              <a:ext cx="3095856" cy="651954"/>
              <a:chOff x="-285017" y="2727428"/>
              <a:chExt cx="3095856" cy="651954"/>
            </a:xfrm>
          </p:grpSpPr>
          <p:sp>
            <p:nvSpPr>
              <p:cNvPr id="38" name="Oval 28"/>
              <p:cNvSpPr>
                <a:spLocks noChangeArrowheads="1"/>
              </p:cNvSpPr>
              <p:nvPr/>
            </p:nvSpPr>
            <p:spPr bwMode="auto">
              <a:xfrm>
                <a:off x="0" y="2727428"/>
                <a:ext cx="2483655" cy="651954"/>
              </a:xfrm>
              <a:prstGeom prst="ellipse">
                <a:avLst/>
              </a:prstGeom>
              <a:noFill/>
              <a:ln w="15875" algn="ctr">
                <a:solidFill>
                  <a:srgbClr val="7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tIns="137160" bIns="13716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-285017" y="2844600"/>
                <a:ext cx="3095856" cy="528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900"/>
                  </a:lnSpc>
                </a:pPr>
                <a:r>
                  <a:rPr lang="en-US" sz="1000" b="1" i="1" dirty="0">
                    <a:solidFill>
                      <a:srgbClr val="700000"/>
                    </a:solidFill>
                    <a:latin typeface="Arial"/>
                    <a:cs typeface="Arial"/>
                  </a:rPr>
                  <a:t>Shorthand for Euler Lagrange process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en-US" sz="1000" b="1" i="1" dirty="0">
                    <a:solidFill>
                      <a:srgbClr val="700000"/>
                    </a:solidFill>
                    <a:latin typeface="Arial"/>
                    <a:cs typeface="Arial"/>
                  </a:rPr>
                  <a:t>with respect to</a:t>
                </a:r>
                <a:endParaRPr lang="en-US" sz="1000" b="1" i="1" dirty="0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</p:grpSp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3863241"/>
                </p:ext>
              </p:extLst>
            </p:nvPr>
          </p:nvGraphicFramePr>
          <p:xfrm>
            <a:off x="1790700" y="3180434"/>
            <a:ext cx="92075" cy="117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958" name="Equation" r:id="rId11" imgW="380880" imgH="482400" progId="Equation.DSMT4">
                    <p:embed/>
                  </p:oleObj>
                </mc:Choice>
                <mc:Fallback>
                  <p:oleObj name="Equation" r:id="rId11" imgW="380880" imgH="48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790700" y="3180434"/>
                          <a:ext cx="92075" cy="117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Right Arrow 3"/>
          <p:cNvSpPr/>
          <p:nvPr/>
        </p:nvSpPr>
        <p:spPr bwMode="auto">
          <a:xfrm rot="1754756">
            <a:off x="2588229" y="3195416"/>
            <a:ext cx="366507" cy="87512"/>
          </a:xfrm>
          <a:prstGeom prst="rightArrow">
            <a:avLst/>
          </a:prstGeom>
          <a:noFill/>
          <a:ln w="15875" algn="ctr">
            <a:solidFill>
              <a:srgbClr val="7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B00000"/>
              </a:solidFill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41750" y="2429078"/>
            <a:ext cx="3402250" cy="596700"/>
            <a:chOff x="5741750" y="2429078"/>
            <a:chExt cx="3402250" cy="596700"/>
          </a:xfrm>
        </p:grpSpPr>
        <p:grpSp>
          <p:nvGrpSpPr>
            <p:cNvPr id="18" name="Group 17"/>
            <p:cNvGrpSpPr/>
            <p:nvPr/>
          </p:nvGrpSpPr>
          <p:grpSpPr>
            <a:xfrm>
              <a:off x="5741750" y="2429078"/>
              <a:ext cx="3402250" cy="596700"/>
              <a:chOff x="5626886" y="2247900"/>
              <a:chExt cx="3402250" cy="596700"/>
            </a:xfrm>
          </p:grpSpPr>
          <p:sp>
            <p:nvSpPr>
              <p:cNvPr id="25" name="Oval 28"/>
              <p:cNvSpPr>
                <a:spLocks noChangeArrowheads="1"/>
              </p:cNvSpPr>
              <p:nvPr/>
            </p:nvSpPr>
            <p:spPr bwMode="auto">
              <a:xfrm>
                <a:off x="6012826" y="2247900"/>
                <a:ext cx="2600155" cy="586735"/>
              </a:xfrm>
              <a:prstGeom prst="ellipse">
                <a:avLst/>
              </a:prstGeom>
              <a:noFill/>
              <a:ln w="15875" algn="ctr">
                <a:solidFill>
                  <a:srgbClr val="7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tIns="137160" bIns="13716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5626886" y="2341899"/>
                <a:ext cx="3402250" cy="502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sz="1000" b="1" i="1" dirty="0">
                    <a:solidFill>
                      <a:srgbClr val="700000"/>
                    </a:solidFill>
                    <a:latin typeface="Arial"/>
                    <a:cs typeface="Arial"/>
                  </a:rPr>
                  <a:t>  Shorthand for Euler Lagrange process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sz="1000" b="1" i="1" dirty="0">
                    <a:solidFill>
                      <a:srgbClr val="700000"/>
                    </a:solidFill>
                    <a:latin typeface="Arial"/>
                    <a:cs typeface="Arial"/>
                  </a:rPr>
                  <a:t>with respect to</a:t>
                </a:r>
                <a:endParaRPr lang="en-US" sz="1000" b="1" i="1" dirty="0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</p:grp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3820897"/>
                </p:ext>
              </p:extLst>
            </p:nvPr>
          </p:nvGraphicFramePr>
          <p:xfrm>
            <a:off x="7897184" y="2809523"/>
            <a:ext cx="126264" cy="124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959" name="Equation" r:id="rId13" imgW="291960" imgH="342720" progId="Equation.DSMT4">
                    <p:embed/>
                  </p:oleObj>
                </mc:Choice>
                <mc:Fallback>
                  <p:oleObj name="Equation" r:id="rId13" imgW="291960" imgH="342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97184" y="2809523"/>
                          <a:ext cx="126264" cy="124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Right Arrow 45"/>
          <p:cNvSpPr/>
          <p:nvPr/>
        </p:nvSpPr>
        <p:spPr bwMode="auto">
          <a:xfrm rot="9746132">
            <a:off x="5677158" y="2932317"/>
            <a:ext cx="366507" cy="87512"/>
          </a:xfrm>
          <a:prstGeom prst="rightArrow">
            <a:avLst/>
          </a:prstGeom>
          <a:noFill/>
          <a:ln w="15875" algn="ctr">
            <a:solidFill>
              <a:srgbClr val="7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B00000"/>
              </a:solidFill>
              <a:latin typeface="Arial"/>
              <a:cs typeface="Arial"/>
            </a:endParaRPr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340926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29"/>
          <p:cNvGrpSpPr>
            <a:grpSpLocks/>
          </p:cNvGrpSpPr>
          <p:nvPr/>
        </p:nvGrpSpPr>
        <p:grpSpPr bwMode="auto">
          <a:xfrm>
            <a:off x="196268" y="798921"/>
            <a:ext cx="9018871" cy="4615637"/>
            <a:chOff x="153703" y="1349375"/>
            <a:chExt cx="9018871" cy="4615637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428676"/>
                </p:ext>
              </p:extLst>
            </p:nvPr>
          </p:nvGraphicFramePr>
          <p:xfrm>
            <a:off x="1844675" y="3724275"/>
            <a:ext cx="6972300" cy="176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98" name="Equation" r:id="rId4" imgW="6972120" imgH="1765080" progId="Equation.DSMT4">
                    <p:embed/>
                  </p:oleObj>
                </mc:Choice>
                <mc:Fallback>
                  <p:oleObj name="Equation" r:id="rId4" imgW="6972120" imgH="17650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675" y="3724275"/>
                          <a:ext cx="6972300" cy="1765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5882739"/>
                </p:ext>
              </p:extLst>
            </p:nvPr>
          </p:nvGraphicFramePr>
          <p:xfrm>
            <a:off x="435273" y="1501367"/>
            <a:ext cx="8140700" cy="157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99" name="Equation" r:id="rId6" imgW="8140680" imgH="1574640" progId="Equation.DSMT4">
                    <p:embed/>
                  </p:oleObj>
                </mc:Choice>
                <mc:Fallback>
                  <p:oleObj name="Equation" r:id="rId6" imgW="8140680" imgH="1574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273" y="1501367"/>
                          <a:ext cx="8140700" cy="157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1" name="Rounded Rectangular Callout 5"/>
            <p:cNvSpPr>
              <a:spLocks noChangeArrowheads="1"/>
            </p:cNvSpPr>
            <p:nvPr/>
          </p:nvSpPr>
          <p:spPr bwMode="auto">
            <a:xfrm>
              <a:off x="666750" y="1349375"/>
              <a:ext cx="1497013" cy="579438"/>
            </a:xfrm>
            <a:prstGeom prst="wedgeRoundRectCallout">
              <a:avLst>
                <a:gd name="adj1" fmla="val -34606"/>
                <a:gd name="adj2" fmla="val 125870"/>
                <a:gd name="adj3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32" name="Rounded Rectangular Callout 6"/>
            <p:cNvSpPr>
              <a:spLocks noChangeArrowheads="1"/>
            </p:cNvSpPr>
            <p:nvPr/>
          </p:nvSpPr>
          <p:spPr bwMode="auto">
            <a:xfrm>
              <a:off x="755650" y="1706563"/>
              <a:ext cx="404813" cy="45720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33" name="Group 17"/>
            <p:cNvGrpSpPr>
              <a:grpSpLocks/>
            </p:cNvGrpSpPr>
            <p:nvPr/>
          </p:nvGrpSpPr>
          <p:grpSpPr bwMode="auto">
            <a:xfrm>
              <a:off x="6516688" y="3290888"/>
              <a:ext cx="1522412" cy="887412"/>
              <a:chOff x="760231" y="1831789"/>
              <a:chExt cx="1522606" cy="1305995"/>
            </a:xfrm>
          </p:grpSpPr>
          <p:sp>
            <p:nvSpPr>
              <p:cNvPr id="1051" name="TextBox 9"/>
              <p:cNvSpPr txBox="1">
                <a:spLocks noChangeArrowheads="1"/>
              </p:cNvSpPr>
              <p:nvPr/>
            </p:nvSpPr>
            <p:spPr bwMode="auto">
              <a:xfrm>
                <a:off x="760231" y="1831789"/>
                <a:ext cx="1522606" cy="67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/>
                <a:r>
                  <a:rPr lang="en-US" altLang="en-US" sz="1200" b="1">
                    <a:solidFill>
                      <a:srgbClr val="000000"/>
                    </a:solidFill>
                  </a:rPr>
                  <a:t>    </a:t>
                </a:r>
                <a:r>
                  <a:rPr lang="en-US" altLang="en-US" sz="1200" b="1">
                    <a:solidFill>
                      <a:srgbClr val="A20000"/>
                    </a:solidFill>
                  </a:rPr>
                  <a:t>Hard Sphere Terms</a:t>
                </a:r>
                <a:endParaRPr lang="en-US" altLang="en-US">
                  <a:solidFill>
                    <a:srgbClr val="A20000"/>
                  </a:solidFill>
                </a:endParaRPr>
              </a:p>
            </p:txBody>
          </p:sp>
          <p:cxnSp>
            <p:nvCxnSpPr>
              <p:cNvPr id="1052" name="Straight Arrow Connector 12"/>
              <p:cNvCxnSpPr>
                <a:cxnSpLocks noChangeShapeType="1"/>
              </p:cNvCxnSpPr>
              <p:nvPr/>
            </p:nvCxnSpPr>
            <p:spPr bwMode="auto">
              <a:xfrm rot="16200000" flipH="1">
                <a:off x="1310748" y="2791431"/>
                <a:ext cx="677591" cy="15116"/>
              </a:xfrm>
              <a:prstGeom prst="straightConnector1">
                <a:avLst/>
              </a:prstGeom>
              <a:noFill/>
              <a:ln w="15875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034" name="Oval 13"/>
            <p:cNvSpPr>
              <a:spLocks noChangeArrowheads="1"/>
            </p:cNvSpPr>
            <p:nvPr/>
          </p:nvSpPr>
          <p:spPr bwMode="auto">
            <a:xfrm>
              <a:off x="5973763" y="3825875"/>
              <a:ext cx="914400" cy="914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1035" name="Straight Arrow Connector 12"/>
            <p:cNvCxnSpPr>
              <a:cxnSpLocks noChangeShapeType="1"/>
            </p:cNvCxnSpPr>
            <p:nvPr/>
          </p:nvCxnSpPr>
          <p:spPr bwMode="auto">
            <a:xfrm rot="5400000" flipH="1" flipV="1">
              <a:off x="7029451" y="3000375"/>
              <a:ext cx="455612" cy="1587"/>
            </a:xfrm>
            <a:prstGeom prst="straightConnector1">
              <a:avLst/>
            </a:prstGeom>
            <a:noFill/>
            <a:ln w="15875" algn="ctr">
              <a:solidFill>
                <a:srgbClr val="A2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36" name="Group 18"/>
            <p:cNvGrpSpPr>
              <a:grpSpLocks/>
            </p:cNvGrpSpPr>
            <p:nvPr/>
          </p:nvGrpSpPr>
          <p:grpSpPr bwMode="auto">
            <a:xfrm>
              <a:off x="3476625" y="2735263"/>
              <a:ext cx="2433638" cy="784225"/>
              <a:chOff x="3476231" y="2735643"/>
              <a:chExt cx="2433362" cy="783320"/>
            </a:xfrm>
          </p:grpSpPr>
          <p:sp>
            <p:nvSpPr>
              <p:cNvPr id="1049" name="TextBox 15"/>
              <p:cNvSpPr txBox="1">
                <a:spLocks noChangeArrowheads="1"/>
              </p:cNvSpPr>
              <p:nvPr/>
            </p:nvSpPr>
            <p:spPr bwMode="auto">
              <a:xfrm>
                <a:off x="3476231" y="3241964"/>
                <a:ext cx="243336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A20000"/>
                    </a:solidFill>
                  </a:rPr>
                  <a:t>Permanent Charge of protein</a:t>
                </a:r>
              </a:p>
            </p:txBody>
          </p:sp>
          <p:cxnSp>
            <p:nvCxnSpPr>
              <p:cNvPr id="1050" name="Straight Arrow Connector 17"/>
              <p:cNvCxnSpPr>
                <a:cxnSpLocks noChangeShapeType="1"/>
              </p:cNvCxnSpPr>
              <p:nvPr/>
            </p:nvCxnSpPr>
            <p:spPr bwMode="auto">
              <a:xfrm rot="16200000" flipV="1">
                <a:off x="3778513" y="2954797"/>
                <a:ext cx="566777" cy="128469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037" name="TextBox 19"/>
            <p:cNvSpPr txBox="1">
              <a:spLocks noChangeArrowheads="1"/>
            </p:cNvSpPr>
            <p:nvPr/>
          </p:nvSpPr>
          <p:spPr bwMode="auto">
            <a:xfrm>
              <a:off x="331788" y="3181350"/>
              <a:ext cx="8921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 b="1">
                  <a:solidFill>
                    <a:srgbClr val="A20000"/>
                  </a:solidFill>
                </a:rPr>
                <a:t>time</a:t>
              </a:r>
            </a:p>
          </p:txBody>
        </p:sp>
        <p:cxnSp>
          <p:nvCxnSpPr>
            <p:cNvPr id="1038" name="Straight Arrow Connector 21"/>
            <p:cNvCxnSpPr>
              <a:cxnSpLocks noChangeShapeType="1"/>
            </p:cNvCxnSpPr>
            <p:nvPr/>
          </p:nvCxnSpPr>
          <p:spPr bwMode="auto">
            <a:xfrm rot="5400000" flipH="1" flipV="1">
              <a:off x="457201" y="3032126"/>
              <a:ext cx="368299" cy="63501"/>
            </a:xfrm>
            <a:prstGeom prst="straightConnector1">
              <a:avLst/>
            </a:prstGeom>
            <a:noFill/>
            <a:ln w="25400" algn="ctr">
              <a:solidFill>
                <a:srgbClr val="A2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9" name="TextBox 25"/>
            <p:cNvSpPr txBox="1">
              <a:spLocks noChangeArrowheads="1"/>
            </p:cNvSpPr>
            <p:nvPr/>
          </p:nvSpPr>
          <p:spPr bwMode="auto">
            <a:xfrm>
              <a:off x="153703" y="5688013"/>
              <a:ext cx="901887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2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1200" b="1" i="1" baseline="-25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en-US" sz="12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200" b="1" i="1" dirty="0">
                  <a:solidFill>
                    <a:srgbClr val="000000"/>
                  </a:solidFill>
                </a:rPr>
                <a:t> number density;          thermal energy; </a:t>
              </a:r>
              <a:r>
                <a:rPr lang="en-US" altLang="en-US" sz="1200" b="1" i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1200" b="1" i="1" baseline="-25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en-US" sz="1200" b="1" i="1" dirty="0" smtClean="0">
                  <a:solidFill>
                    <a:srgbClr val="000000"/>
                  </a:solidFill>
                </a:rPr>
                <a:t> </a:t>
              </a:r>
              <a:r>
                <a:rPr lang="en-US" altLang="en-US" sz="1200" b="1" i="1" dirty="0">
                  <a:solidFill>
                    <a:srgbClr val="000000"/>
                  </a:solidFill>
                </a:rPr>
                <a:t>diffusion coefficient; </a:t>
              </a:r>
              <a:r>
                <a:rPr lang="en-US" altLang="en-US" sz="1200" b="1" i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en-US" sz="1200" b="1" i="1" dirty="0" smtClean="0">
                  <a:solidFill>
                    <a:srgbClr val="000000"/>
                  </a:solidFill>
                </a:rPr>
                <a:t> negative</a:t>
              </a:r>
              <a:r>
                <a:rPr lang="en-US" altLang="en-US" sz="1200" b="1" i="1" dirty="0">
                  <a:solidFill>
                    <a:srgbClr val="000000"/>
                  </a:solidFill>
                </a:rPr>
                <a:t>; </a:t>
              </a:r>
              <a:r>
                <a:rPr lang="en-US" altLang="en-US" sz="1200" b="1" i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 </a:t>
              </a:r>
              <a:r>
                <a:rPr lang="en-US" altLang="en-US" sz="1200" b="1" i="1" dirty="0" smtClean="0">
                  <a:solidFill>
                    <a:srgbClr val="000000"/>
                  </a:solidFill>
                </a:rPr>
                <a:t>positive</a:t>
              </a:r>
              <a:r>
                <a:rPr lang="en-US" altLang="en-US" sz="1200" b="1" i="1" dirty="0">
                  <a:solidFill>
                    <a:srgbClr val="000000"/>
                  </a:solidFill>
                </a:rPr>
                <a:t>; </a:t>
              </a:r>
              <a:r>
                <a:rPr lang="en-US" altLang="en-US" sz="1200" b="1" i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altLang="en-US" sz="1200" b="1" i="1" baseline="-25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en-US" sz="1200" b="1" i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200" b="1" i="1" dirty="0" smtClean="0">
                  <a:solidFill>
                    <a:srgbClr val="000000"/>
                  </a:solidFill>
                </a:rPr>
                <a:t>valence; </a:t>
              </a:r>
              <a:r>
                <a:rPr lang="el-GR" altLang="en-US" sz="1200" b="1" i="1" dirty="0" smtClean="0">
                  <a:solidFill>
                    <a:srgbClr val="000000"/>
                  </a:solidFill>
                </a:rPr>
                <a:t>ε</a:t>
              </a:r>
              <a:r>
                <a:rPr lang="en-US" altLang="en-US" sz="1200" b="1" i="1" dirty="0" smtClean="0">
                  <a:solidFill>
                    <a:srgbClr val="000000"/>
                  </a:solidFill>
                </a:rPr>
                <a:t> dielectric constant</a:t>
              </a:r>
              <a:endParaRPr lang="en-US" altLang="en-US" sz="1200" b="1" i="1" dirty="0">
                <a:solidFill>
                  <a:srgbClr val="000000"/>
                </a:solidFill>
              </a:endParaRPr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1391093"/>
                </p:ext>
              </p:extLst>
            </p:nvPr>
          </p:nvGraphicFramePr>
          <p:xfrm>
            <a:off x="1671871" y="5690374"/>
            <a:ext cx="346075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000" name="Equation" r:id="rId8" imgW="495000" imgH="380880" progId="Equation.DSMT4">
                    <p:embed/>
                  </p:oleObj>
                </mc:Choice>
                <mc:Fallback>
                  <p:oleObj name="Equation" r:id="rId8" imgW="495000" imgH="380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1871" y="5690374"/>
                          <a:ext cx="346075" cy="274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40" name="Group 56"/>
            <p:cNvGrpSpPr>
              <a:grpSpLocks/>
            </p:cNvGrpSpPr>
            <p:nvPr/>
          </p:nvGrpSpPr>
          <p:grpSpPr bwMode="auto">
            <a:xfrm>
              <a:off x="2330450" y="2667000"/>
              <a:ext cx="1501775" cy="573089"/>
              <a:chOff x="1930275" y="2563343"/>
              <a:chExt cx="1502587" cy="572159"/>
            </a:xfrm>
          </p:grpSpPr>
          <p:sp>
            <p:nvSpPr>
              <p:cNvPr id="1047" name="TextBox 53"/>
              <p:cNvSpPr txBox="1">
                <a:spLocks noChangeArrowheads="1"/>
              </p:cNvSpPr>
              <p:nvPr/>
            </p:nvSpPr>
            <p:spPr bwMode="auto">
              <a:xfrm>
                <a:off x="1930275" y="2858503"/>
                <a:ext cx="15025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 type="arrow" w="med" len="med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A20000"/>
                    </a:solidFill>
                  </a:rPr>
                  <a:t>Number Density</a:t>
                </a:r>
              </a:p>
            </p:txBody>
          </p:sp>
          <p:cxnSp>
            <p:nvCxnSpPr>
              <p:cNvPr id="1048" name="Straight Arrow Connector 54"/>
              <p:cNvCxnSpPr>
                <a:cxnSpLocks noChangeShapeType="1"/>
              </p:cNvCxnSpPr>
              <p:nvPr/>
            </p:nvCxnSpPr>
            <p:spPr bwMode="auto">
              <a:xfrm rot="16200000" flipV="1">
                <a:off x="2219648" y="2677417"/>
                <a:ext cx="266266" cy="38118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41" name="Group 56"/>
            <p:cNvGrpSpPr>
              <a:grpSpLocks/>
            </p:cNvGrpSpPr>
            <p:nvPr/>
          </p:nvGrpSpPr>
          <p:grpSpPr bwMode="auto">
            <a:xfrm>
              <a:off x="1358900" y="2857501"/>
              <a:ext cx="1501775" cy="754064"/>
              <a:chOff x="1920745" y="2563343"/>
              <a:chExt cx="1502587" cy="752840"/>
            </a:xfrm>
          </p:grpSpPr>
          <p:sp>
            <p:nvSpPr>
              <p:cNvPr id="1045" name="TextBox 53"/>
              <p:cNvSpPr txBox="1">
                <a:spLocks noChangeArrowheads="1"/>
              </p:cNvSpPr>
              <p:nvPr/>
            </p:nvSpPr>
            <p:spPr bwMode="auto">
              <a:xfrm>
                <a:off x="1920745" y="3039184"/>
                <a:ext cx="15025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 type="arrow" w="med" len="med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A20000"/>
                    </a:solidFill>
                  </a:rPr>
                  <a:t>Thermal Energy</a:t>
                </a:r>
              </a:p>
            </p:txBody>
          </p:sp>
          <p:cxnSp>
            <p:nvCxnSpPr>
              <p:cNvPr id="1046" name="Straight Arrow Connector 54"/>
              <p:cNvCxnSpPr>
                <a:cxnSpLocks noChangeShapeType="1"/>
              </p:cNvCxnSpPr>
              <p:nvPr/>
            </p:nvCxnSpPr>
            <p:spPr bwMode="auto">
              <a:xfrm rot="16200000" flipV="1">
                <a:off x="2100757" y="2796306"/>
                <a:ext cx="484986" cy="19059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42" name="Group 51"/>
            <p:cNvGrpSpPr>
              <a:grpSpLocks/>
            </p:cNvGrpSpPr>
            <p:nvPr/>
          </p:nvGrpSpPr>
          <p:grpSpPr bwMode="auto">
            <a:xfrm>
              <a:off x="5118379" y="3578984"/>
              <a:ext cx="2115858" cy="745365"/>
              <a:chOff x="4585024" y="5026259"/>
              <a:chExt cx="2115967" cy="746113"/>
            </a:xfrm>
          </p:grpSpPr>
          <p:sp>
            <p:nvSpPr>
              <p:cNvPr id="1043" name="TextBox 36"/>
              <p:cNvSpPr txBox="1">
                <a:spLocks noChangeArrowheads="1"/>
              </p:cNvSpPr>
              <p:nvPr/>
            </p:nvSpPr>
            <p:spPr bwMode="auto">
              <a:xfrm>
                <a:off x="4585024" y="5026259"/>
                <a:ext cx="21159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solidFill>
                      <a:srgbClr val="005024"/>
                    </a:solidFill>
                  </a:rPr>
                  <a:t>   </a:t>
                </a:r>
                <a:r>
                  <a:rPr lang="en-US" altLang="en-US" sz="1200" b="1">
                    <a:solidFill>
                      <a:srgbClr val="A20000"/>
                    </a:solidFill>
                  </a:rPr>
                  <a:t> valence</a:t>
                </a:r>
              </a:p>
              <a:p>
                <a:pPr eaLnBrk="1" hangingPunct="1"/>
                <a:r>
                  <a:rPr lang="en-US" altLang="en-US" sz="1200" b="1">
                    <a:solidFill>
                      <a:srgbClr val="A20000"/>
                    </a:solidFill>
                  </a:rPr>
                  <a:t>proton charge</a:t>
                </a:r>
              </a:p>
            </p:txBody>
          </p:sp>
          <p:cxnSp>
            <p:nvCxnSpPr>
              <p:cNvPr id="1044" name="Straight Arrow Connector 39"/>
              <p:cNvCxnSpPr>
                <a:cxnSpLocks noChangeShapeType="1"/>
              </p:cNvCxnSpPr>
              <p:nvPr/>
            </p:nvCxnSpPr>
            <p:spPr bwMode="auto">
              <a:xfrm rot="5400000">
                <a:off x="4805266" y="5576945"/>
                <a:ext cx="324175" cy="66680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" name="TextBox 1"/>
          <p:cNvSpPr txBox="1"/>
          <p:nvPr/>
        </p:nvSpPr>
        <p:spPr>
          <a:xfrm>
            <a:off x="1116530" y="154004"/>
            <a:ext cx="6679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Dissipation Principle </a:t>
            </a:r>
            <a:br>
              <a:rPr lang="en-US" sz="2800" b="1" dirty="0" smtClean="0">
                <a:solidFill>
                  <a:srgbClr val="000000"/>
                </a:solidFill>
                <a:latin typeface="Arial Black" panose="020B0A04020102020204" pitchFamily="34" charset="0"/>
              </a:rPr>
            </a:br>
            <a:r>
              <a:rPr lang="en-US" sz="1200" b="1" dirty="0" smtClean="0">
                <a:solidFill>
                  <a:srgbClr val="000000"/>
                </a:solidFill>
              </a:rPr>
              <a:t>Conservative Energy </a:t>
            </a:r>
            <a:r>
              <a:rPr lang="en-US" sz="1200" b="1" dirty="0">
                <a:solidFill>
                  <a:srgbClr val="000000"/>
                </a:solidFill>
              </a:rPr>
              <a:t>dissipates into Friction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813891"/>
              </p:ext>
            </p:extLst>
          </p:nvPr>
        </p:nvGraphicFramePr>
        <p:xfrm>
          <a:off x="3123902" y="5606079"/>
          <a:ext cx="2559197" cy="9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01" name="Equation" r:id="rId10" imgW="3504960" imgH="1244520" progId="Equation.DSMT4">
                  <p:embed/>
                </p:oleObj>
              </mc:Choice>
              <mc:Fallback>
                <p:oleObj name="Equation" r:id="rId10" imgW="350496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3902" y="5606079"/>
                        <a:ext cx="2559197" cy="90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02888" y="5861783"/>
            <a:ext cx="13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Note that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6382" y="5877171"/>
            <a:ext cx="345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with suitable boundary conditions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55894-1A4D-415D-8717-5A5739596AE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655894-1A4D-415D-8717-5A5739596AE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028750"/>
              </p:ext>
            </p:extLst>
          </p:nvPr>
        </p:nvGraphicFramePr>
        <p:xfrm>
          <a:off x="2262577" y="1304180"/>
          <a:ext cx="4470243" cy="1270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71" name="Equation" r:id="rId4" imgW="4470120" imgH="1269720" progId="Equation.DSMT4">
                  <p:embed/>
                </p:oleObj>
              </mc:Choice>
              <mc:Fallback>
                <p:oleObj name="Equation" r:id="rId4" imgW="447012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577" y="1304180"/>
                        <a:ext cx="4470243" cy="12700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4422" y="2897204"/>
            <a:ext cx="754795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is defined by the Euler Lagrange Process</a:t>
            </a:r>
            <a:r>
              <a:rPr lang="en-US" b="1" dirty="0" smtClean="0">
                <a:solidFill>
                  <a:srgbClr val="000000"/>
                </a:solidFill>
              </a:rPr>
              <a:t>,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as I understand the pure math from Craig Evans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which gives </a:t>
            </a:r>
            <a:r>
              <a:rPr lang="en-US" sz="3600" b="1" dirty="0" smtClean="0">
                <a:solidFill>
                  <a:srgbClr val="000000"/>
                </a:solidFill>
                <a:latin typeface="Calibri" pitchFamily="34" charset="0"/>
              </a:rPr>
              <a:t/>
            </a:r>
            <a:br>
              <a:rPr lang="en-US" sz="3600" b="1" dirty="0" smtClean="0">
                <a:solidFill>
                  <a:srgbClr val="000000"/>
                </a:solidFill>
                <a:latin typeface="Calibri" pitchFamily="34" charset="0"/>
              </a:rPr>
            </a:br>
            <a:r>
              <a:rPr lang="en-US" sz="3200" b="1" dirty="0" smtClean="0">
                <a:solidFill>
                  <a:srgbClr val="000000"/>
                </a:solidFill>
                <a:latin typeface="Calibri" pitchFamily="34" charset="0"/>
              </a:rPr>
              <a:t>Equations like PNP</a:t>
            </a:r>
            <a:endParaRPr lang="en-US" sz="3200" b="1" dirty="0">
              <a:solidFill>
                <a:srgbClr val="000000"/>
              </a:solidFill>
              <a:latin typeface="Calibri" pitchFamily="34" charset="0"/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BUT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I leave it to you (all)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to argue/discuss with Craig 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about the purity of the process</a:t>
            </a:r>
            <a:br>
              <a:rPr lang="en-US" sz="2400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when two variations are involved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04422" y="0"/>
            <a:ext cx="7648307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600" b="1" u="sng" dirty="0">
                <a:solidFill>
                  <a:srgbClr val="000000"/>
                </a:solidFill>
                <a:latin typeface="Calibri" pitchFamily="34" charset="0"/>
              </a:rPr>
              <a:t>Energetic Variational Approach</a:t>
            </a:r>
            <a:br>
              <a:rPr lang="en-US" sz="3600" b="1" u="sng" dirty="0">
                <a:solidFill>
                  <a:srgbClr val="000000"/>
                </a:solidFill>
                <a:latin typeface="Calibri" pitchFamily="34" charset="0"/>
              </a:rPr>
            </a:br>
            <a:r>
              <a:rPr lang="en-US" sz="2800" b="1" i="1" dirty="0">
                <a:solidFill>
                  <a:srgbClr val="000000"/>
                </a:solidFill>
                <a:latin typeface="Calibri" pitchFamily="34" charset="0"/>
              </a:rPr>
              <a:t>EnVarA</a:t>
            </a:r>
            <a:r>
              <a:rPr lang="en-US" sz="28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br>
              <a:rPr lang="en-US" sz="2800" b="1" dirty="0">
                <a:solidFill>
                  <a:srgbClr val="000000"/>
                </a:solidFill>
                <a:latin typeface="Calibri" pitchFamily="34" charset="0"/>
              </a:rPr>
            </a:br>
            <a:endParaRPr lang="en-US" sz="280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3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Number Placeholder 1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7936137" y="6145213"/>
            <a:ext cx="885601" cy="3897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98C3E94D-5CA8-42F0-B44F-E0D2DB8D2BB7}" type="slidenum">
              <a:rPr lang="en-US" sz="1400" smtClean="0">
                <a:solidFill>
                  <a:srgbClr val="000000"/>
                </a:solidFill>
                <a:latin typeface="Times" pitchFamily="18" charset="0"/>
              </a:rPr>
              <a:pPr/>
              <a:t>44</a:t>
            </a:fld>
            <a:endParaRPr lang="en-US" sz="1400" dirty="0" smtClean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1555" name="TextBox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312" y="54209"/>
            <a:ext cx="90566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4800" b="1" u="sng" dirty="0">
                <a:solidFill>
                  <a:srgbClr val="0D0D0D"/>
                </a:solidFill>
                <a:latin typeface="Calibri" pitchFamily="34" charset="0"/>
              </a:rPr>
              <a:t>PNP </a:t>
            </a:r>
            <a:r>
              <a:rPr lang="en-US" sz="3600" u="sng" dirty="0">
                <a:solidFill>
                  <a:srgbClr val="0D0D0D"/>
                </a:solidFill>
                <a:latin typeface="Calibri" pitchFamily="34" charset="0"/>
              </a:rPr>
              <a:t>(Poisson Nernst Planck)</a:t>
            </a:r>
            <a:r>
              <a:rPr lang="en-US" sz="4800" u="sng" dirty="0">
                <a:solidFill>
                  <a:srgbClr val="0D0D0D"/>
                </a:solidFill>
                <a:latin typeface="Calibri" pitchFamily="34" charset="0"/>
              </a:rPr>
              <a:t> </a:t>
            </a:r>
            <a:r>
              <a:rPr lang="en-US" sz="4800" b="1" u="sng" dirty="0">
                <a:solidFill>
                  <a:srgbClr val="0D0D0D"/>
                </a:solidFill>
                <a:latin typeface="Calibri" pitchFamily="34" charset="0"/>
              </a:rPr>
              <a:t>for Spheres</a:t>
            </a:r>
            <a:endParaRPr lang="en-US" sz="4800" u="sng" dirty="0">
              <a:solidFill>
                <a:srgbClr val="0D0D0D"/>
              </a:solidFill>
              <a:latin typeface="Calibri" pitchFamily="34" charset="0"/>
            </a:endParaRPr>
          </a:p>
        </p:txBody>
      </p:sp>
      <p:sp>
        <p:nvSpPr>
          <p:cNvPr id="151556" name="Rounded Rectangular Callout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66750" y="1349375"/>
            <a:ext cx="1497013" cy="579438"/>
          </a:xfrm>
          <a:prstGeom prst="wedgeRoundRectCallout">
            <a:avLst>
              <a:gd name="adj1" fmla="val -34606"/>
              <a:gd name="adj2" fmla="val 12587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57" name="Rounded Rectangular Callout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55650" y="1706563"/>
            <a:ext cx="404813" cy="4572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58" name="Oval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19800" y="3848100"/>
            <a:ext cx="914400" cy="914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59" name="Rectangle 1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01613" y="6396038"/>
            <a:ext cx="20351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/>
                <a:cs typeface="Arial"/>
              </a:rPr>
              <a:t>Eisenberg, Hyon, and Liu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60" name="Rectangle 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151561" name="Group 23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542782" y="1300163"/>
            <a:ext cx="8278956" cy="3035541"/>
            <a:chOff x="453404" y="1032208"/>
            <a:chExt cx="8231368" cy="3245228"/>
          </a:xfrm>
        </p:grpSpPr>
        <p:graphicFrame>
          <p:nvGraphicFramePr>
            <p:cNvPr id="15159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4701438"/>
                </p:ext>
              </p:extLst>
            </p:nvPr>
          </p:nvGraphicFramePr>
          <p:xfrm>
            <a:off x="453404" y="1585464"/>
            <a:ext cx="7696544" cy="2691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5012" name="Equation" r:id="rId24" imgW="7696200" imgH="2692400" progId="Equation.DSMT4">
                    <p:embed/>
                  </p:oleObj>
                </mc:Choice>
                <mc:Fallback>
                  <p:oleObj name="Equation" r:id="rId24" imgW="7696200" imgH="2692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404" y="1585464"/>
                          <a:ext cx="7696544" cy="2691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597" name="TextBox 20"/>
            <p:cNvSpPr txBox="1">
              <a:spLocks noChangeArrowheads="1"/>
            </p:cNvSpPr>
            <p:nvPr/>
          </p:nvSpPr>
          <p:spPr bwMode="auto">
            <a:xfrm>
              <a:off x="1179377" y="1032208"/>
              <a:ext cx="7505395" cy="72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2400" b="1">
                  <a:solidFill>
                    <a:srgbClr val="000000"/>
                  </a:solidFill>
                </a:rPr>
                <a:t>Nernst Planck Diffusion Equation</a:t>
              </a:r>
            </a:p>
            <a:p>
              <a:pPr algn="ctr" eaLnBrk="1" hangingPunct="1"/>
              <a:r>
                <a:rPr lang="en-US" sz="1400" i="1">
                  <a:solidFill>
                    <a:srgbClr val="000000"/>
                  </a:solidFill>
                </a:rPr>
                <a:t>   for </a:t>
              </a:r>
              <a:r>
                <a:rPr lang="en-US" sz="1400" b="1" i="1">
                  <a:solidFill>
                    <a:srgbClr val="000000"/>
                  </a:solidFill>
                </a:rPr>
                <a:t>number density c</a:t>
              </a:r>
              <a:r>
                <a:rPr lang="en-US" sz="1400" b="1" i="1" baseline="-25000">
                  <a:solidFill>
                    <a:srgbClr val="000000"/>
                  </a:solidFill>
                </a:rPr>
                <a:t>n</a:t>
              </a:r>
              <a:r>
                <a:rPr lang="en-US" sz="1400" b="1" i="1">
                  <a:solidFill>
                    <a:srgbClr val="000000"/>
                  </a:solidFill>
                </a:rPr>
                <a:t> </a:t>
              </a:r>
              <a:r>
                <a:rPr lang="en-US" sz="1400" i="1">
                  <a:solidFill>
                    <a:srgbClr val="000000"/>
                  </a:solidFill>
                </a:rPr>
                <a:t>of negative n ions; positive ions are analogous</a:t>
              </a:r>
            </a:p>
          </p:txBody>
        </p:sp>
      </p:grpSp>
      <p:sp>
        <p:nvSpPr>
          <p:cNvPr id="151562" name="TextBox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66950" y="849313"/>
            <a:ext cx="5033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Non-equilibrium variational field theory </a:t>
            </a:r>
            <a:r>
              <a:rPr lang="en-US" i="1">
                <a:solidFill>
                  <a:srgbClr val="000000"/>
                </a:solidFill>
              </a:rPr>
              <a:t>EnVarA</a:t>
            </a: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51563" name="Group 57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1376363" y="2516188"/>
            <a:ext cx="3663950" cy="1147762"/>
            <a:chOff x="1376636" y="2516490"/>
            <a:chExt cx="3663900" cy="1147316"/>
          </a:xfrm>
        </p:grpSpPr>
        <p:grpSp>
          <p:nvGrpSpPr>
            <p:cNvPr id="151592" name="Group 19"/>
            <p:cNvGrpSpPr>
              <a:grpSpLocks/>
            </p:cNvGrpSpPr>
            <p:nvPr/>
          </p:nvGrpSpPr>
          <p:grpSpPr bwMode="auto">
            <a:xfrm>
              <a:off x="1376636" y="3316279"/>
              <a:ext cx="2863904" cy="347527"/>
              <a:chOff x="3997665" y="2959839"/>
              <a:chExt cx="2863904" cy="347527"/>
            </a:xfrm>
          </p:grpSpPr>
          <p:cxnSp>
            <p:nvCxnSpPr>
              <p:cNvPr id="151594" name="Straight Arrow Connector 21"/>
              <p:cNvCxnSpPr>
                <a:cxnSpLocks noChangeShapeType="1"/>
              </p:cNvCxnSpPr>
              <p:nvPr/>
            </p:nvCxnSpPr>
            <p:spPr bwMode="auto">
              <a:xfrm flipV="1">
                <a:off x="5714102" y="2959839"/>
                <a:ext cx="1147467" cy="223972"/>
              </a:xfrm>
              <a:prstGeom prst="straightConnector1">
                <a:avLst/>
              </a:prstGeom>
              <a:noFill/>
              <a:ln w="25400" algn="ctr">
                <a:solidFill>
                  <a:srgbClr val="004376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1595" name="TextBox 20"/>
              <p:cNvSpPr txBox="1">
                <a:spLocks noChangeArrowheads="1"/>
              </p:cNvSpPr>
              <p:nvPr/>
            </p:nvSpPr>
            <p:spPr bwMode="auto">
              <a:xfrm>
                <a:off x="3997665" y="3030367"/>
                <a:ext cx="243336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200" b="1" dirty="0">
                    <a:solidFill>
                      <a:srgbClr val="004376"/>
                    </a:solidFill>
                  </a:rPr>
                  <a:t>Coupling Parameters</a:t>
                </a:r>
              </a:p>
            </p:txBody>
          </p:sp>
        </p:grpSp>
        <p:cxnSp>
          <p:nvCxnSpPr>
            <p:cNvPr id="151593" name="Straight Arrow Connector 23"/>
            <p:cNvCxnSpPr>
              <a:cxnSpLocks noChangeShapeType="1"/>
            </p:cNvCxnSpPr>
            <p:nvPr/>
          </p:nvCxnSpPr>
          <p:spPr bwMode="auto">
            <a:xfrm flipV="1">
              <a:off x="2833884" y="2516490"/>
              <a:ext cx="2206652" cy="891728"/>
            </a:xfrm>
            <a:prstGeom prst="straightConnector1">
              <a:avLst/>
            </a:prstGeom>
            <a:noFill/>
            <a:ln w="25400" algn="ctr">
              <a:solidFill>
                <a:srgbClr val="00437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1564" name="TextBox 3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153150" y="3968750"/>
            <a:ext cx="2433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200" b="1">
                <a:solidFill>
                  <a:srgbClr val="005024"/>
                </a:solidFill>
              </a:rPr>
              <a:t>Ion Radii</a:t>
            </a:r>
          </a:p>
        </p:txBody>
      </p:sp>
      <p:cxnSp>
        <p:nvCxnSpPr>
          <p:cNvPr id="151565" name="Straight Arrow Connector 31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 flipV="1">
            <a:off x="5123663" y="3460750"/>
            <a:ext cx="1096162" cy="544514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566" name="Straight Arrow Connector 33"/>
          <p:cNvCxnSpPr>
            <a:cxnSpLocks noChangeShapeType="1"/>
          </p:cNvCxnSpPr>
          <p:nvPr>
            <p:custDataLst>
              <p:tags r:id="rId16"/>
            </p:custDataLst>
          </p:nvPr>
        </p:nvCxnSpPr>
        <p:spPr bwMode="auto">
          <a:xfrm flipH="1" flipV="1">
            <a:off x="5629983" y="3501008"/>
            <a:ext cx="810507" cy="483618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1567" name="Group 45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004888" y="2751138"/>
            <a:ext cx="8139112" cy="3790950"/>
            <a:chOff x="1004888" y="2751138"/>
            <a:chExt cx="8139112" cy="3790950"/>
          </a:xfrm>
        </p:grpSpPr>
        <p:grpSp>
          <p:nvGrpSpPr>
            <p:cNvPr id="151580" name="Group 25"/>
            <p:cNvGrpSpPr>
              <a:grpSpLocks/>
            </p:cNvGrpSpPr>
            <p:nvPr/>
          </p:nvGrpSpPr>
          <p:grpSpPr bwMode="auto">
            <a:xfrm>
              <a:off x="1004888" y="4258030"/>
              <a:ext cx="7505700" cy="2284058"/>
              <a:chOff x="1004888" y="4257675"/>
              <a:chExt cx="7505700" cy="2284098"/>
            </a:xfrm>
          </p:grpSpPr>
          <p:grpSp>
            <p:nvGrpSpPr>
              <p:cNvPr id="151586" name="Group 22"/>
              <p:cNvGrpSpPr>
                <a:grpSpLocks/>
              </p:cNvGrpSpPr>
              <p:nvPr/>
            </p:nvGrpSpPr>
            <p:grpSpPr bwMode="auto">
              <a:xfrm>
                <a:off x="1004888" y="4257675"/>
                <a:ext cx="7505700" cy="1807839"/>
                <a:chOff x="1005381" y="4256908"/>
                <a:chExt cx="7505395" cy="1808150"/>
              </a:xfrm>
            </p:grpSpPr>
            <p:graphicFrame>
              <p:nvGraphicFramePr>
                <p:cNvPr id="151590" name="Object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86449162"/>
                    </p:ext>
                  </p:extLst>
                </p:nvPr>
              </p:nvGraphicFramePr>
              <p:xfrm>
                <a:off x="1988003" y="4871032"/>
                <a:ext cx="4914700" cy="119402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5013" name="Equation" r:id="rId26" imgW="4914720" imgH="1193760" progId="Equation.DSMT4">
                        <p:embed/>
                      </p:oleObj>
                    </mc:Choice>
                    <mc:Fallback>
                      <p:oleObj name="Equation" r:id="rId26" imgW="4914720" imgH="119376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88003" y="4871032"/>
                              <a:ext cx="4914700" cy="119402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51591" name="TextBox 21"/>
                <p:cNvSpPr txBox="1">
                  <a:spLocks noChangeArrowheads="1"/>
                </p:cNvSpPr>
                <p:nvPr/>
              </p:nvSpPr>
              <p:spPr bwMode="auto">
                <a:xfrm>
                  <a:off x="1005381" y="4256908"/>
                  <a:ext cx="7505395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/>
                  <a:r>
                    <a:rPr lang="en-US" sz="2400" b="1">
                      <a:solidFill>
                        <a:srgbClr val="000000"/>
                      </a:solidFill>
                    </a:rPr>
                    <a:t>Poisson Equation</a:t>
                  </a:r>
                </a:p>
              </p:txBody>
            </p:sp>
          </p:grpSp>
          <p:grpSp>
            <p:nvGrpSpPr>
              <p:cNvPr id="151587" name="Group 15"/>
              <p:cNvGrpSpPr>
                <a:grpSpLocks/>
              </p:cNvGrpSpPr>
              <p:nvPr/>
            </p:nvGrpSpPr>
            <p:grpSpPr bwMode="auto">
              <a:xfrm>
                <a:off x="3196621" y="5758453"/>
                <a:ext cx="2433362" cy="783320"/>
                <a:chOff x="3476231" y="2735643"/>
                <a:chExt cx="2433362" cy="783320"/>
              </a:xfrm>
            </p:grpSpPr>
            <p:sp>
              <p:nvSpPr>
                <p:cNvPr id="151588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3476231" y="3241964"/>
                  <a:ext cx="2433362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sz="1200" b="1">
                      <a:solidFill>
                        <a:srgbClr val="A20000"/>
                      </a:solidFill>
                    </a:rPr>
                    <a:t>Permanent Charge of Protein</a:t>
                  </a:r>
                </a:p>
              </p:txBody>
            </p:sp>
            <p:cxnSp>
              <p:nvCxnSpPr>
                <p:cNvPr id="151589" name="Straight Arrow Connector 17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3778513" y="2954797"/>
                  <a:ext cx="566777" cy="128469"/>
                </a:xfrm>
                <a:prstGeom prst="straightConnector1">
                  <a:avLst/>
                </a:prstGeom>
                <a:noFill/>
                <a:ln w="25400" algn="ctr">
                  <a:solidFill>
                    <a:srgbClr val="A2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51581" name="Group 40"/>
            <p:cNvGrpSpPr>
              <a:grpSpLocks/>
            </p:cNvGrpSpPr>
            <p:nvPr/>
          </p:nvGrpSpPr>
          <p:grpSpPr bwMode="auto">
            <a:xfrm>
              <a:off x="5123664" y="2751138"/>
              <a:ext cx="4020336" cy="2607129"/>
              <a:chOff x="5123664" y="2750757"/>
              <a:chExt cx="4020336" cy="2607174"/>
            </a:xfrm>
          </p:grpSpPr>
          <p:sp>
            <p:nvSpPr>
              <p:cNvPr id="151582" name="TextBox 26"/>
              <p:cNvSpPr txBox="1">
                <a:spLocks noChangeArrowheads="1"/>
              </p:cNvSpPr>
              <p:nvPr/>
            </p:nvSpPr>
            <p:spPr bwMode="auto">
              <a:xfrm>
                <a:off x="7028033" y="4247048"/>
                <a:ext cx="211596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sz="1200" b="1">
                    <a:solidFill>
                      <a:srgbClr val="005024"/>
                    </a:solidFill>
                  </a:rPr>
                  <a:t>Number Densities</a:t>
                </a:r>
              </a:p>
            </p:txBody>
          </p:sp>
          <p:cxnSp>
            <p:nvCxnSpPr>
              <p:cNvPr id="151583" name="Straight Arrow Connector 27"/>
              <p:cNvCxnSpPr>
                <a:cxnSpLocks noChangeShapeType="1"/>
              </p:cNvCxnSpPr>
              <p:nvPr/>
            </p:nvCxnSpPr>
            <p:spPr bwMode="auto">
              <a:xfrm rot="10800000" flipV="1">
                <a:off x="5123664" y="4503987"/>
                <a:ext cx="2380463" cy="853944"/>
              </a:xfrm>
              <a:prstGeom prst="straightConnector1">
                <a:avLst/>
              </a:prstGeom>
              <a:noFill/>
              <a:ln w="25400" algn="ctr">
                <a:solidFill>
                  <a:srgbClr val="005024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584" name="Straight Arrow Connector 28"/>
              <p:cNvCxnSpPr>
                <a:cxnSpLocks noChangeShapeType="1"/>
              </p:cNvCxnSpPr>
              <p:nvPr/>
            </p:nvCxnSpPr>
            <p:spPr bwMode="auto">
              <a:xfrm rot="16200000" flipV="1">
                <a:off x="6948685" y="3789849"/>
                <a:ext cx="528990" cy="445864"/>
              </a:xfrm>
              <a:prstGeom prst="straightConnector1">
                <a:avLst/>
              </a:prstGeom>
              <a:noFill/>
              <a:ln w="25400" algn="ctr">
                <a:solidFill>
                  <a:srgbClr val="005024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585" name="Straight Arrow Connector 35"/>
              <p:cNvCxnSpPr>
                <a:cxnSpLocks noChangeShapeType="1"/>
              </p:cNvCxnSpPr>
              <p:nvPr/>
            </p:nvCxnSpPr>
            <p:spPr bwMode="auto">
              <a:xfrm rot="16200000" flipV="1">
                <a:off x="6994025" y="3328871"/>
                <a:ext cx="1520226" cy="363997"/>
              </a:xfrm>
              <a:prstGeom prst="straightConnector1">
                <a:avLst/>
              </a:prstGeom>
              <a:noFill/>
              <a:ln w="25400" algn="ctr">
                <a:solidFill>
                  <a:srgbClr val="005024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51568" name="Group 50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280988" y="1808163"/>
            <a:ext cx="2116137" cy="633412"/>
            <a:chOff x="280870" y="1807389"/>
            <a:chExt cx="2115967" cy="634794"/>
          </a:xfrm>
        </p:grpSpPr>
        <p:sp>
          <p:nvSpPr>
            <p:cNvPr id="151578" name="TextBox 32"/>
            <p:cNvSpPr txBox="1">
              <a:spLocks noChangeArrowheads="1"/>
            </p:cNvSpPr>
            <p:nvPr/>
          </p:nvSpPr>
          <p:spPr bwMode="auto">
            <a:xfrm>
              <a:off x="280870" y="1807389"/>
              <a:ext cx="21159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5024"/>
                  </a:solidFill>
                </a:rPr>
                <a:t>Diffusion Coefficient</a:t>
              </a:r>
            </a:p>
          </p:txBody>
        </p:sp>
        <p:cxnSp>
          <p:nvCxnSpPr>
            <p:cNvPr id="151579" name="Straight Arrow Connector 37"/>
            <p:cNvCxnSpPr>
              <a:cxnSpLocks noChangeShapeType="1"/>
            </p:cNvCxnSpPr>
            <p:nvPr/>
          </p:nvCxnSpPr>
          <p:spPr bwMode="auto">
            <a:xfrm>
              <a:off x="997527" y="2063068"/>
              <a:ext cx="809868" cy="379115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1569" name="Group 52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735013" y="4860919"/>
            <a:ext cx="2114550" cy="512295"/>
            <a:chOff x="734290" y="4860427"/>
            <a:chExt cx="2115967" cy="512221"/>
          </a:xfrm>
        </p:grpSpPr>
        <p:sp>
          <p:nvSpPr>
            <p:cNvPr id="151576" name="TextBox 34"/>
            <p:cNvSpPr txBox="1">
              <a:spLocks noChangeArrowheads="1"/>
            </p:cNvSpPr>
            <p:nvPr/>
          </p:nvSpPr>
          <p:spPr bwMode="auto">
            <a:xfrm>
              <a:off x="734290" y="4860427"/>
              <a:ext cx="21159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5024"/>
                  </a:solidFill>
                </a:rPr>
                <a:t>Dielectric Coefficient</a:t>
              </a:r>
            </a:p>
          </p:txBody>
        </p:sp>
        <p:cxnSp>
          <p:nvCxnSpPr>
            <p:cNvPr id="151577" name="Straight Arrow Connector 38"/>
            <p:cNvCxnSpPr>
              <a:cxnSpLocks noChangeShapeType="1"/>
            </p:cNvCxnSpPr>
            <p:nvPr/>
          </p:nvCxnSpPr>
          <p:spPr bwMode="auto">
            <a:xfrm>
              <a:off x="2325898" y="5116793"/>
              <a:ext cx="122291" cy="255855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1570" name="Group 51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4870450" y="5595938"/>
            <a:ext cx="2687638" cy="549275"/>
            <a:chOff x="4870509" y="5595982"/>
            <a:chExt cx="2687776" cy="549826"/>
          </a:xfrm>
        </p:grpSpPr>
        <p:sp>
          <p:nvSpPr>
            <p:cNvPr id="151574" name="TextBox 36"/>
            <p:cNvSpPr txBox="1">
              <a:spLocks noChangeArrowheads="1"/>
            </p:cNvSpPr>
            <p:nvPr/>
          </p:nvSpPr>
          <p:spPr bwMode="auto">
            <a:xfrm>
              <a:off x="5442318" y="5684143"/>
              <a:ext cx="211596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5024"/>
                  </a:solidFill>
                </a:rPr>
                <a:t>    valence</a:t>
              </a:r>
            </a:p>
            <a:p>
              <a:pPr eaLnBrk="1" hangingPunct="1"/>
              <a:r>
                <a:rPr lang="en-US" sz="1200" b="1">
                  <a:solidFill>
                    <a:srgbClr val="005024"/>
                  </a:solidFill>
                </a:rPr>
                <a:t>proton charge</a:t>
              </a:r>
            </a:p>
          </p:txBody>
        </p:sp>
        <p:cxnSp>
          <p:nvCxnSpPr>
            <p:cNvPr id="151575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4870509" y="5595982"/>
              <a:ext cx="714133" cy="290941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1571" name="Group 56"/>
          <p:cNvGrpSpPr>
            <a:grpSpLocks/>
          </p:cNvGrpSpPr>
          <p:nvPr>
            <p:custDataLst>
              <p:tags r:id="rId21"/>
            </p:custDataLst>
          </p:nvPr>
        </p:nvGrpSpPr>
        <p:grpSpPr bwMode="auto">
          <a:xfrm>
            <a:off x="1920875" y="2855913"/>
            <a:ext cx="1501775" cy="460375"/>
            <a:chOff x="1920745" y="2856555"/>
            <a:chExt cx="1502587" cy="459628"/>
          </a:xfrm>
        </p:grpSpPr>
        <p:sp>
          <p:nvSpPr>
            <p:cNvPr id="151572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5025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5024"/>
                  </a:solidFill>
                </a:rPr>
                <a:t>Thermal Energy</a:t>
              </a:r>
            </a:p>
          </p:txBody>
        </p:sp>
        <p:cxnSp>
          <p:nvCxnSpPr>
            <p:cNvPr id="151573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2487524" y="2856555"/>
              <a:ext cx="384145" cy="220417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3"/>
    </p:custDataLst>
    <p:extLst>
      <p:ext uri="{BB962C8B-B14F-4D97-AF65-F5344CB8AC3E}">
        <p14:creationId xmlns:p14="http://schemas.microsoft.com/office/powerpoint/2010/main" val="139856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noFill/>
        </p:spPr>
        <p:txBody>
          <a:bodyPr/>
          <a:lstStyle/>
          <a:p>
            <a:fld id="{18F9D78C-10FD-4D71-8CA8-9EA60A9F4F58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10249" name="Group 2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0" y="176213"/>
            <a:ext cx="9144000" cy="6367463"/>
            <a:chOff x="0" y="111"/>
            <a:chExt cx="5760" cy="4011"/>
          </a:xfrm>
        </p:grpSpPr>
        <p:sp>
          <p:nvSpPr>
            <p:cNvPr id="10278" name="Rectangle 3"/>
            <p:cNvSpPr>
              <a:spLocks noChangeArrowheads="1"/>
            </p:cNvSpPr>
            <p:nvPr/>
          </p:nvSpPr>
          <p:spPr bwMode="auto">
            <a:xfrm>
              <a:off x="387" y="111"/>
              <a:ext cx="4623" cy="601"/>
            </a:xfrm>
            <a:prstGeom prst="rect">
              <a:avLst/>
            </a:prstGeom>
            <a:noFill/>
            <a:ln w="9525">
              <a:solidFill>
                <a:srgbClr val="19066A"/>
              </a:solidFill>
              <a:miter lim="800000"/>
              <a:headEnd/>
              <a:tailEnd/>
            </a:ln>
          </p:spPr>
          <p:txBody>
            <a:bodyPr wrap="square" lIns="182880" rIns="182880" anchor="ctr">
              <a:spAutoFit/>
            </a:bodyPr>
            <a:lstStyle/>
            <a:p>
              <a:pPr algn="ctr">
                <a:spcBef>
                  <a:spcPct val="5000"/>
                </a:spcBef>
                <a:spcAft>
                  <a:spcPct val="5000"/>
                </a:spcAft>
              </a:pPr>
              <a:r>
                <a:rPr lang="en-US" sz="3600" b="1" dirty="0">
                  <a:solidFill>
                    <a:srgbClr val="000000"/>
                  </a:solidFill>
                  <a:latin typeface="Arial"/>
                  <a:cs typeface="Arial"/>
                </a:rPr>
                <a:t>Semiconductor </a:t>
              </a:r>
              <a:r>
                <a:rPr lang="en-US" sz="3600" b="1" i="1" dirty="0" smtClean="0">
                  <a:solidFill>
                    <a:srgbClr val="000000"/>
                  </a:solidFill>
                  <a:latin typeface="Arial"/>
                  <a:cs typeface="Arial"/>
                </a:rPr>
                <a:t>PNP</a:t>
              </a:r>
              <a:r>
                <a:rPr lang="en-US" sz="36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 Equations</a:t>
              </a:r>
              <a:br>
                <a:rPr lang="en-US" sz="3600" b="1" dirty="0" smtClean="0">
                  <a:solidFill>
                    <a:srgbClr val="000000"/>
                  </a:solidFill>
                  <a:latin typeface="Arial"/>
                  <a:cs typeface="Arial"/>
                </a:rPr>
              </a:br>
              <a:r>
                <a:rPr lang="en-US" sz="1800" dirty="0" smtClean="0">
                  <a:solidFill>
                    <a:srgbClr val="000000"/>
                  </a:solidFill>
                  <a:latin typeface="Arial"/>
                  <a:cs typeface="Arial"/>
                </a:rPr>
                <a:t>For Point Charges</a:t>
              </a:r>
              <a:endParaRPr lang="en-US" sz="18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aphicFrame>
          <p:nvGraphicFramePr>
            <p:cNvPr id="10243" name="Object 2"/>
            <p:cNvGraphicFramePr>
              <a:graphicFrameLocks noChangeAspect="1"/>
            </p:cNvGraphicFramePr>
            <p:nvPr/>
          </p:nvGraphicFramePr>
          <p:xfrm>
            <a:off x="2476" y="2337"/>
            <a:ext cx="2420" cy="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87" name="Equation" r:id="rId22" imgW="3492360" imgH="723600" progId="Equation.DSMT4">
                    <p:embed/>
                  </p:oleObj>
                </mc:Choice>
                <mc:Fallback>
                  <p:oleObj name="Equation" r:id="rId22" imgW="3492360" imgH="723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6" y="2337"/>
                          <a:ext cx="2420" cy="5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79" name="Text Box 5"/>
            <p:cNvSpPr txBox="1">
              <a:spLocks noChangeArrowheads="1"/>
            </p:cNvSpPr>
            <p:nvPr/>
          </p:nvSpPr>
          <p:spPr bwMode="auto">
            <a:xfrm>
              <a:off x="2125" y="886"/>
              <a:ext cx="139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Poisson’s Equation</a:t>
              </a:r>
            </a:p>
          </p:txBody>
        </p:sp>
        <p:sp>
          <p:nvSpPr>
            <p:cNvPr id="10280" name="Text Box 6"/>
            <p:cNvSpPr txBox="1">
              <a:spLocks noChangeArrowheads="1"/>
            </p:cNvSpPr>
            <p:nvPr/>
          </p:nvSpPr>
          <p:spPr bwMode="auto">
            <a:xfrm>
              <a:off x="1579" y="1992"/>
              <a:ext cx="253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Drift-diffusion &amp; Continuity Equation</a:t>
              </a:r>
            </a:p>
          </p:txBody>
        </p:sp>
        <p:graphicFrame>
          <p:nvGraphicFramePr>
            <p:cNvPr id="10244" name="Object 3"/>
            <p:cNvGraphicFramePr>
              <a:graphicFrameLocks noChangeAspect="1"/>
            </p:cNvGraphicFramePr>
            <p:nvPr/>
          </p:nvGraphicFramePr>
          <p:xfrm>
            <a:off x="808" y="1186"/>
            <a:ext cx="4177" cy="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88" name="Equation" r:id="rId24" imgW="6108480" imgH="888840" progId="Equation.DSMT4">
                    <p:embed/>
                  </p:oleObj>
                </mc:Choice>
                <mc:Fallback>
                  <p:oleObj name="Equation" r:id="rId24" imgW="6108480" imgH="8888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" y="1186"/>
                          <a:ext cx="4177" cy="6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1" name="Rectangle 8"/>
            <p:cNvSpPr>
              <a:spLocks noChangeArrowheads="1"/>
            </p:cNvSpPr>
            <p:nvPr/>
          </p:nvSpPr>
          <p:spPr bwMode="auto">
            <a:xfrm>
              <a:off x="0" y="2052"/>
              <a:ext cx="5760" cy="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sz="28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282" name="Rectangle 9"/>
            <p:cNvSpPr>
              <a:spLocks noChangeArrowheads="1"/>
            </p:cNvSpPr>
            <p:nvPr/>
          </p:nvSpPr>
          <p:spPr bwMode="auto">
            <a:xfrm>
              <a:off x="0" y="2086"/>
              <a:ext cx="5760" cy="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sz="28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aphicFrame>
          <p:nvGraphicFramePr>
            <p:cNvPr id="10245" name="Object 4"/>
            <p:cNvGraphicFramePr>
              <a:graphicFrameLocks noChangeAspect="1"/>
            </p:cNvGraphicFramePr>
            <p:nvPr/>
          </p:nvGraphicFramePr>
          <p:xfrm>
            <a:off x="1451" y="2356"/>
            <a:ext cx="578" cy="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89" name="Equation" r:id="rId26" imgW="914400" imgH="723600" progId="Equation.DSMT4">
                    <p:embed/>
                  </p:oleObj>
                </mc:Choice>
                <mc:Fallback>
                  <p:oleObj name="Equation" r:id="rId26" imgW="914400" imgH="723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2356"/>
                          <a:ext cx="578" cy="4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3" name="Text Box 11"/>
            <p:cNvSpPr txBox="1">
              <a:spLocks noChangeArrowheads="1"/>
            </p:cNvSpPr>
            <p:nvPr/>
          </p:nvSpPr>
          <p:spPr bwMode="auto">
            <a:xfrm>
              <a:off x="2173" y="3120"/>
              <a:ext cx="131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Arial"/>
                  <a:cs typeface="Arial"/>
                </a:rPr>
                <a:t>Chemical Potential </a:t>
              </a:r>
            </a:p>
          </p:txBody>
        </p:sp>
        <p:graphicFrame>
          <p:nvGraphicFramePr>
            <p:cNvPr id="1024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0041095"/>
                </p:ext>
              </p:extLst>
            </p:nvPr>
          </p:nvGraphicFramePr>
          <p:xfrm>
            <a:off x="1116" y="3350"/>
            <a:ext cx="3611" cy="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90" name="Equation" r:id="rId28" imgW="5740200" imgH="1218960" progId="Equation.DSMT4">
                    <p:embed/>
                  </p:oleObj>
                </mc:Choice>
                <mc:Fallback>
                  <p:oleObj name="Equation" r:id="rId28" imgW="5740200" imgH="1218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6" y="3350"/>
                          <a:ext cx="3611" cy="7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50" name="Group 56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205163" y="6038850"/>
            <a:ext cx="1501775" cy="511175"/>
            <a:chOff x="1920745" y="2804383"/>
            <a:chExt cx="1502587" cy="511800"/>
          </a:xfrm>
        </p:grpSpPr>
        <p:sp>
          <p:nvSpPr>
            <p:cNvPr id="10276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50258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Thermal Energy</a:t>
              </a:r>
            </a:p>
          </p:txBody>
        </p:sp>
        <p:cxnSp>
          <p:nvCxnSpPr>
            <p:cNvPr id="10277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2487524" y="2804383"/>
              <a:ext cx="361847" cy="272590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0251" name="Group 51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6334125" y="2516188"/>
            <a:ext cx="2116138" cy="742950"/>
            <a:chOff x="5049333" y="5493894"/>
            <a:chExt cx="2115967" cy="742682"/>
          </a:xfrm>
        </p:grpSpPr>
        <p:sp>
          <p:nvSpPr>
            <p:cNvPr id="10274" name="TextBox 36"/>
            <p:cNvSpPr txBox="1">
              <a:spLocks noChangeArrowheads="1"/>
            </p:cNvSpPr>
            <p:nvPr/>
          </p:nvSpPr>
          <p:spPr bwMode="auto">
            <a:xfrm>
              <a:off x="5049333" y="5774912"/>
              <a:ext cx="2115967" cy="461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   Valence</a:t>
              </a:r>
            </a:p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Proton charge</a:t>
              </a:r>
            </a:p>
          </p:txBody>
        </p:sp>
        <p:cxnSp>
          <p:nvCxnSpPr>
            <p:cNvPr id="10275" name="Straight Arrow Connector 39"/>
            <p:cNvCxnSpPr>
              <a:cxnSpLocks noChangeShapeType="1"/>
            </p:cNvCxnSpPr>
            <p:nvPr/>
          </p:nvCxnSpPr>
          <p:spPr bwMode="auto">
            <a:xfrm rot="5400000" flipH="1" flipV="1">
              <a:off x="5531716" y="5592263"/>
              <a:ext cx="257195" cy="60457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sp>
        <p:nvSpPr>
          <p:cNvPr id="10252" name="TextBox 1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27700" y="1504950"/>
            <a:ext cx="24336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A20000"/>
                </a:solidFill>
                <a:latin typeface="Arial"/>
                <a:cs typeface="Arial"/>
              </a:rPr>
              <a:t>Permanent Charge of Protein</a:t>
            </a:r>
          </a:p>
        </p:txBody>
      </p:sp>
      <p:cxnSp>
        <p:nvCxnSpPr>
          <p:cNvPr id="10253" name="Straight Arrow Connector 17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rot="10800000" flipV="1">
            <a:off x="5395913" y="1722438"/>
            <a:ext cx="611187" cy="355600"/>
          </a:xfrm>
          <a:prstGeom prst="straightConnector1">
            <a:avLst/>
          </a:prstGeom>
          <a:noFill/>
          <a:ln w="25400" algn="ctr">
            <a:solidFill>
              <a:srgbClr val="A20000"/>
            </a:solidFill>
            <a:round/>
            <a:headEnd/>
            <a:tailEnd type="arrow" w="med" len="med"/>
          </a:ln>
        </p:spPr>
      </p:cxnSp>
      <p:grpSp>
        <p:nvGrpSpPr>
          <p:cNvPr id="10254" name="Group 56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614363" y="2759075"/>
            <a:ext cx="1849437" cy="512763"/>
            <a:chOff x="1920745" y="2804383"/>
            <a:chExt cx="1849821" cy="511350"/>
          </a:xfrm>
        </p:grpSpPr>
        <p:sp>
          <p:nvSpPr>
            <p:cNvPr id="10272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849821" cy="276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Cross sectional Area</a:t>
              </a:r>
            </a:p>
          </p:txBody>
        </p:sp>
        <p:cxnSp>
          <p:nvCxnSpPr>
            <p:cNvPr id="10273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2487524" y="2804383"/>
              <a:ext cx="361847" cy="272590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10255" name="Straight Arrow Connector 54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V="1">
            <a:off x="2252663" y="2471738"/>
            <a:ext cx="1306512" cy="671512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grpSp>
        <p:nvGrpSpPr>
          <p:cNvPr id="10256" name="Group 56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3282950" y="4316413"/>
            <a:ext cx="1501775" cy="512762"/>
            <a:chOff x="1920745" y="2804384"/>
            <a:chExt cx="1502587" cy="511799"/>
          </a:xfrm>
        </p:grpSpPr>
        <p:sp>
          <p:nvSpPr>
            <p:cNvPr id="10270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50258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Flux</a:t>
              </a:r>
            </a:p>
          </p:txBody>
        </p:sp>
        <p:cxnSp>
          <p:nvCxnSpPr>
            <p:cNvPr id="10271" name="Straight Arrow Connector 54"/>
            <p:cNvCxnSpPr>
              <a:cxnSpLocks noChangeShapeType="1"/>
              <a:stCxn id="10270" idx="0"/>
            </p:cNvCxnSpPr>
            <p:nvPr/>
          </p:nvCxnSpPr>
          <p:spPr bwMode="auto">
            <a:xfrm rot="5400000" flipH="1" flipV="1">
              <a:off x="2643305" y="2833118"/>
              <a:ext cx="234800" cy="177332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0257" name="Group 50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4965700" y="4284663"/>
            <a:ext cx="2320925" cy="595312"/>
            <a:chOff x="75471" y="1487264"/>
            <a:chExt cx="2321366" cy="597124"/>
          </a:xfrm>
        </p:grpSpPr>
        <p:sp>
          <p:nvSpPr>
            <p:cNvPr id="10268" name="TextBox 32"/>
            <p:cNvSpPr txBox="1">
              <a:spLocks noChangeArrowheads="1"/>
            </p:cNvSpPr>
            <p:nvPr/>
          </p:nvSpPr>
          <p:spPr bwMode="auto">
            <a:xfrm>
              <a:off x="280870" y="1807389"/>
              <a:ext cx="21159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Diffusion Coefficient</a:t>
              </a:r>
            </a:p>
          </p:txBody>
        </p:sp>
        <p:cxnSp>
          <p:nvCxnSpPr>
            <p:cNvPr id="10269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44843" y="1517892"/>
              <a:ext cx="355953" cy="294698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sp>
        <p:nvSpPr>
          <p:cNvPr id="10258" name="TextBox 2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891338" y="3302000"/>
            <a:ext cx="2116137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>
                <a:solidFill>
                  <a:srgbClr val="005024"/>
                </a:solidFill>
                <a:latin typeface="Arial"/>
                <a:cs typeface="Arial"/>
              </a:rPr>
              <a:t>Number Densities</a:t>
            </a:r>
          </a:p>
        </p:txBody>
      </p:sp>
      <p:cxnSp>
        <p:nvCxnSpPr>
          <p:cNvPr id="10259" name="Straight Arrow Connector 27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 rot="10800000" flipV="1">
            <a:off x="6672263" y="3559175"/>
            <a:ext cx="695325" cy="369888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cxnSp>
        <p:nvCxnSpPr>
          <p:cNvPr id="10260" name="Straight Arrow Connector 27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rot="16200000" flipV="1">
            <a:off x="7262019" y="2629694"/>
            <a:ext cx="803275" cy="560387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graphicFrame>
        <p:nvGraphicFramePr>
          <p:cNvPr id="10242" name="Object 17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5405438" y="4921250"/>
          <a:ext cx="59531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1" name="Equation" r:id="rId30" imgW="596880" imgH="380880" progId="Equation.DSMT4">
                  <p:embed/>
                </p:oleObj>
              </mc:Choice>
              <mc:Fallback>
                <p:oleObj name="Equation" r:id="rId30" imgW="5968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438" y="4921250"/>
                        <a:ext cx="595312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61" name="Group 52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135063" y="1536700"/>
            <a:ext cx="2114550" cy="542925"/>
            <a:chOff x="734290" y="4860427"/>
            <a:chExt cx="2115967" cy="542845"/>
          </a:xfrm>
        </p:grpSpPr>
        <p:sp>
          <p:nvSpPr>
            <p:cNvPr id="10266" name="TextBox 34"/>
            <p:cNvSpPr txBox="1">
              <a:spLocks noChangeArrowheads="1"/>
            </p:cNvSpPr>
            <p:nvPr/>
          </p:nvSpPr>
          <p:spPr bwMode="auto">
            <a:xfrm>
              <a:off x="734290" y="4860427"/>
              <a:ext cx="21159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Dielectric Coefficient</a:t>
              </a:r>
            </a:p>
          </p:txBody>
        </p:sp>
        <p:cxnSp>
          <p:nvCxnSpPr>
            <p:cNvPr id="10267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2277166" y="5209291"/>
              <a:ext cx="250789" cy="137174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10262" name="Straight Arrow Connector 38"/>
          <p:cNvCxnSpPr>
            <a:cxnSpLocks noChangeShapeType="1"/>
          </p:cNvCxnSpPr>
          <p:nvPr>
            <p:custDataLst>
              <p:tags r:id="rId18"/>
            </p:custDataLst>
          </p:nvPr>
        </p:nvCxnSpPr>
        <p:spPr bwMode="auto">
          <a:xfrm rot="16200000" flipH="1">
            <a:off x="1628775" y="1838325"/>
            <a:ext cx="209550" cy="114300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grpSp>
        <p:nvGrpSpPr>
          <p:cNvPr id="10263" name="Group 51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1117600" y="5991225"/>
            <a:ext cx="2116138" cy="582613"/>
            <a:chOff x="5289911" y="6659093"/>
            <a:chExt cx="2115967" cy="583192"/>
          </a:xfrm>
        </p:grpSpPr>
        <p:sp>
          <p:nvSpPr>
            <p:cNvPr id="10264" name="TextBox 36"/>
            <p:cNvSpPr txBox="1">
              <a:spLocks noChangeArrowheads="1"/>
            </p:cNvSpPr>
            <p:nvPr/>
          </p:nvSpPr>
          <p:spPr bwMode="auto">
            <a:xfrm>
              <a:off x="5289911" y="6780620"/>
              <a:ext cx="211596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    valence</a:t>
              </a:r>
            </a:p>
            <a:p>
              <a:r>
                <a:rPr lang="en-US" sz="1200" b="1">
                  <a:solidFill>
                    <a:srgbClr val="005024"/>
                  </a:solidFill>
                  <a:latin typeface="Arial"/>
                  <a:cs typeface="Arial"/>
                </a:rPr>
                <a:t>proton charge</a:t>
              </a:r>
            </a:p>
          </p:txBody>
        </p:sp>
        <p:cxnSp>
          <p:nvCxnSpPr>
            <p:cNvPr id="10265" name="Straight Arrow Connector 39"/>
            <p:cNvCxnSpPr>
              <a:cxnSpLocks noChangeShapeType="1"/>
            </p:cNvCxnSpPr>
            <p:nvPr/>
          </p:nvCxnSpPr>
          <p:spPr bwMode="auto">
            <a:xfrm flipV="1">
              <a:off x="6429518" y="6659093"/>
              <a:ext cx="666781" cy="371847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6134027" y="5409220"/>
            <a:ext cx="183320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</a:rPr>
              <a:t>Not in Semiconductor</a:t>
            </a:r>
            <a:endParaRPr lang="en-US" sz="1200" b="1" dirty="0">
              <a:solidFill>
                <a:srgbClr val="FFFFFF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800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04" y="948406"/>
            <a:ext cx="8609798" cy="4980756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All we have to do is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sz="6000" b="1" i="1" dirty="0" smtClean="0"/>
              <a:t>Solve them!</a:t>
            </a:r>
            <a:br>
              <a:rPr lang="en-US" sz="6000" b="1" i="1" dirty="0" smtClean="0"/>
            </a:br>
            <a:r>
              <a:rPr lang="en-US" b="1" i="1" dirty="0" smtClean="0"/>
              <a:t>with Boundary Conditions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1100" i="1" dirty="0" smtClean="0"/>
              <a:t>defining</a:t>
            </a:r>
            <a:br>
              <a:rPr lang="en-US" sz="1100" i="1" dirty="0" smtClean="0"/>
            </a:br>
            <a:r>
              <a:rPr lang="en-US" sz="2000" b="1" i="1" dirty="0" smtClean="0"/>
              <a:t>Charge Carriers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1200" i="1" dirty="0" smtClean="0"/>
              <a:t>ions, holes, quasi-electrons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2000" b="1" i="1" dirty="0" smtClean="0"/>
              <a:t>Geometry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201815-1F02-4095-9708-CD811CD3036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46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7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srgbClr val="000000"/>
                </a:solidFill>
              </a:rPr>
              <a:t>Page </a:t>
            </a:r>
            <a:fld id="{FCB9DD33-11C1-4CF9-9B05-AF74C89F7F41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47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80856" y="274638"/>
            <a:ext cx="7396577" cy="769441"/>
          </a:xfrm>
          <a:noFill/>
          <a:ln w="127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en-US" b="1" dirty="0" smtClean="0">
                <a:solidFill>
                  <a:schemeClr val="accent2">
                    <a:lumMod val="75000"/>
                  </a:schemeClr>
                </a:solidFill>
              </a:rPr>
              <a:t>Solution* of  PNP Equation</a:t>
            </a:r>
          </a:p>
        </p:txBody>
      </p:sp>
      <p:sp>
        <p:nvSpPr>
          <p:cNvPr id="57349" name="Rectangle 7"/>
          <p:cNvSpPr>
            <a:spLocks noChangeArrowheads="1"/>
          </p:cNvSpPr>
          <p:nvPr/>
        </p:nvSpPr>
        <p:spPr bwMode="auto">
          <a:xfrm>
            <a:off x="0" y="2914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573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896556"/>
              </p:ext>
            </p:extLst>
          </p:nvPr>
        </p:nvGraphicFramePr>
        <p:xfrm>
          <a:off x="263525" y="1304925"/>
          <a:ext cx="8616950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07" name="Equation" r:id="rId3" imgW="8699400" imgH="2361960" progId="Equation.DSMT4">
                  <p:embed/>
                </p:oleObj>
              </mc:Choice>
              <mc:Fallback>
                <p:oleObj name="Equation" r:id="rId3" imgW="8699400" imgH="236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5" y="1304925"/>
                        <a:ext cx="8616950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0" y="2582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mtClean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6640" y="4221088"/>
            <a:ext cx="7950720" cy="1831446"/>
            <a:chOff x="456987" y="3832423"/>
            <a:chExt cx="7950720" cy="1831446"/>
          </a:xfrm>
        </p:grpSpPr>
        <p:sp>
          <p:nvSpPr>
            <p:cNvPr id="57348" name="Text Box 5"/>
            <p:cNvSpPr txBox="1">
              <a:spLocks noChangeArrowheads="1"/>
            </p:cNvSpPr>
            <p:nvPr/>
          </p:nvSpPr>
          <p:spPr bwMode="auto">
            <a:xfrm>
              <a:off x="456987" y="3832423"/>
              <a:ext cx="7950720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 b="1" dirty="0" smtClean="0">
                  <a:solidFill>
                    <a:srgbClr val="333399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	     *</a:t>
              </a:r>
              <a:r>
                <a:rPr lang="en-US" altLang="en-US" sz="1400" b="1" u="sng" dirty="0" smtClean="0">
                  <a:solidFill>
                    <a:srgbClr val="333399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MATHEMATICS</a:t>
              </a:r>
              <a:r>
                <a:rPr lang="en-US" altLang="en-US" sz="2000" b="1" dirty="0" smtClean="0">
                  <a:solidFill>
                    <a:srgbClr val="333399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dirty="0" smtClean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This solution was  </a:t>
              </a:r>
              <a:r>
                <a:rPr lang="en-US" altLang="en-US" sz="2000" b="1" u="sng" dirty="0" smtClean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actually  DERIVED</a:t>
              </a:r>
              <a:r>
                <a:rPr lang="en-US" altLang="en-US" sz="2000" dirty="0" smtClean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  by computing many conditional probability measures explicitly by repeated  </a:t>
              </a:r>
              <a:r>
                <a:rPr lang="en-US" altLang="en-US" sz="2000" b="1" dirty="0" smtClean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analytical</a:t>
              </a:r>
              <a:r>
                <a:rPr lang="en-US" altLang="en-US" sz="2000" dirty="0" smtClean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 integrations</a:t>
              </a:r>
              <a:endParaRPr lang="en-US" altLang="en-US" sz="1800" dirty="0" smtClean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79612" y="5017538"/>
              <a:ext cx="720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Eisenberg, </a:t>
              </a:r>
              <a:r>
                <a:rPr lang="en-US" altLang="en-US" sz="1200" b="1" dirty="0" err="1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Klosek</a:t>
              </a:r>
              <a: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, &amp; Schuss (1995) </a:t>
              </a:r>
              <a:r>
                <a:rPr lang="en-US" altLang="en-US" sz="1200" b="1" i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J. Chem. Phys.</a:t>
              </a:r>
              <a: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 102, 1767-1780 	</a:t>
              </a:r>
              <a:b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</a:br>
              <a:r>
                <a:rPr lang="en-US" altLang="en-US" sz="1200" b="1" dirty="0" smtClean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Eisenberg</a:t>
              </a:r>
              <a: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, B. (2000) in Biophysics Textbook On Line "Channels, Receptors, and Transporters" </a:t>
              </a:r>
              <a:b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</a:br>
              <a:r>
                <a:rPr lang="en-US" altLang="en-US" sz="1200" b="1" dirty="0" smtClean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Eisenberg</a:t>
              </a:r>
              <a:r>
                <a:rPr lang="en-US" altLang="en-US" sz="1200" b="1" dirty="0">
                  <a:solidFill>
                    <a:srgbClr val="333399">
                      <a:lumMod val="75000"/>
                    </a:srgbClr>
                  </a:solidFill>
                  <a:latin typeface="Arial Narrow" pitchFamily="34" charset="0"/>
                </a:rPr>
                <a:t>, B. (2011). Chemical Physics Letters 511: 1-6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40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Page </a:t>
            </a:r>
            <a:fld id="{1BBB34F8-20DA-41FB-9C87-02A43B84614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8548" y="116632"/>
            <a:ext cx="61206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333399">
                    <a:lumMod val="75000"/>
                  </a:srgbClr>
                </a:solidFill>
              </a:rPr>
              <a:t>Please do not be deceived </a:t>
            </a:r>
            <a:br>
              <a:rPr lang="en-US" sz="1200" b="1" i="1" dirty="0" smtClean="0">
                <a:solidFill>
                  <a:srgbClr val="333399">
                    <a:lumMod val="75000"/>
                  </a:srgbClr>
                </a:solidFill>
              </a:rPr>
            </a:br>
            <a:r>
              <a:rPr lang="en-US" sz="1200" b="1" i="1" dirty="0" smtClean="0">
                <a:solidFill>
                  <a:srgbClr val="333399">
                    <a:lumMod val="75000"/>
                  </a:srgbClr>
                </a:solidFill>
              </a:rPr>
              <a:t>by the eventual simplicity of Results.</a:t>
            </a:r>
            <a:r>
              <a:rPr lang="en-US" sz="1200" b="1" i="1" dirty="0" smtClean="0">
                <a:solidFill>
                  <a:srgbClr val="C00000"/>
                </a:solidFill>
              </a:rPr>
              <a:t> </a:t>
            </a:r>
            <a:br>
              <a:rPr lang="en-US" sz="1200" b="1" i="1" dirty="0" smtClean="0">
                <a:solidFill>
                  <a:srgbClr val="C00000"/>
                </a:solidFill>
              </a:rPr>
            </a:br>
            <a:r>
              <a:rPr lang="en-US" sz="1400" b="1" i="1" dirty="0" smtClean="0">
                <a:solidFill>
                  <a:srgbClr val="C00000"/>
                </a:solidFill>
              </a:rPr>
              <a:t>This took &gt;2 years!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76384" y="1124744"/>
            <a:ext cx="795072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Solution</a:t>
            </a:r>
            <a:r>
              <a:rPr lang="en-US" altLang="en-US" sz="20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/>
            </a:r>
            <a:br>
              <a:rPr lang="en-US" altLang="en-US" sz="20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0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 was actually</a:t>
            </a:r>
            <a:br>
              <a:rPr lang="en-US" altLang="en-US" sz="20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800" b="1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DERIVED</a:t>
            </a:r>
            <a:r>
              <a:rPr lang="en-US" altLang="en-US" sz="28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 </a:t>
            </a:r>
            <a:r>
              <a:rPr lang="en-US" altLang="en-US" sz="24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/>
            </a:r>
            <a:br>
              <a:rPr lang="en-US" altLang="en-US" sz="24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400" b="1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with explicit formulae </a:t>
            </a:r>
            <a:br>
              <a:rPr lang="en-US" altLang="en-US" sz="2400" b="1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0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for </a:t>
            </a:r>
            <a:r>
              <a:rPr lang="en-US" altLang="en-US" sz="1800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Times New Roman" panose="02020603050405020304" pitchFamily="18" charset="0"/>
              </a:rPr>
              <a:t>probability measures</a:t>
            </a:r>
            <a:r>
              <a:rPr lang="en-US" altLang="en-US" sz="24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/>
            </a:r>
            <a:br>
              <a:rPr lang="en-US" altLang="en-US" sz="24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0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from a</a:t>
            </a:r>
            <a:r>
              <a:rPr lang="en-US" altLang="en-US" sz="24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 </a:t>
            </a:r>
            <a:br>
              <a:rPr lang="en-US" altLang="en-US" sz="24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400" b="1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Doubly Conditioned Stochastic Process </a:t>
            </a:r>
            <a:r>
              <a:rPr lang="en-US" altLang="en-US" sz="24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/>
            </a:r>
            <a:br>
              <a:rPr lang="en-US" altLang="en-US" sz="24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0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involving </a:t>
            </a:r>
            <a:br>
              <a:rPr lang="en-US" altLang="en-US" sz="20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400" b="1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Analytical Evaluation </a:t>
            </a:r>
            <a:br>
              <a:rPr lang="en-US" altLang="en-US" sz="2400" b="1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1800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of </a:t>
            </a:r>
            <a:r>
              <a:rPr lang="en-US" altLang="en-US" sz="2400" b="1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/>
            </a:r>
            <a:br>
              <a:rPr lang="en-US" altLang="en-US" sz="2400" b="1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</a:br>
            <a:r>
              <a:rPr lang="en-US" altLang="en-US" sz="2400" b="1" dirty="0" smtClean="0">
                <a:solidFill>
                  <a:srgbClr val="333399">
                    <a:lumMod val="75000"/>
                  </a:srgbClr>
                </a:solidFill>
                <a:latin typeface="Arial"/>
              </a:rPr>
              <a:t>Multidimensional Convolution Integrals</a:t>
            </a:r>
            <a:endParaRPr lang="en-US" altLang="en-US" sz="20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4775" y="5450643"/>
            <a:ext cx="7453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Eisenberg, </a:t>
            </a:r>
            <a:r>
              <a:rPr lang="en-US" altLang="en-US" b="1" dirty="0" err="1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Klosek</a:t>
            </a: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, &amp; Schuss (1995) </a:t>
            </a:r>
            <a:r>
              <a:rPr lang="en-US" altLang="en-US" b="1" i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J. Chem. Phys.</a:t>
            </a: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 102, 1767-1780 	</a:t>
            </a:r>
            <a:b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</a:br>
            <a:r>
              <a:rPr lang="en-US" altLang="en-US" b="1" dirty="0" smtClean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Eisenberg</a:t>
            </a: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, B. (2000) in Biophysics Textbook On Line "Channels, Receptors, </a:t>
            </a:r>
            <a:r>
              <a:rPr lang="en-US" altLang="en-US" b="1" dirty="0" smtClean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Transporters</a:t>
            </a: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" </a:t>
            </a:r>
            <a:b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</a:br>
            <a:r>
              <a:rPr lang="en-US" altLang="en-US" b="1" dirty="0" smtClean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Eisenberg</a:t>
            </a:r>
            <a:r>
              <a:rPr lang="en-US" altLang="en-US" b="1" dirty="0">
                <a:solidFill>
                  <a:srgbClr val="333399">
                    <a:lumMod val="75000"/>
                  </a:srgbClr>
                </a:solidFill>
                <a:latin typeface="Arial Narrow" pitchFamily="34" charset="0"/>
              </a:rPr>
              <a:t>, B. (2011). Chemical Physics Letters 511: 1-6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7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04" y="948406"/>
            <a:ext cx="8609798" cy="4980756"/>
          </a:xfrm>
        </p:spPr>
        <p:txBody>
          <a:bodyPr/>
          <a:lstStyle/>
          <a:p>
            <a:r>
              <a:rPr lang="en-US" sz="2000" b="1" i="1" dirty="0">
                <a:solidFill>
                  <a:srgbClr val="19066A"/>
                </a:solidFill>
              </a:rPr>
              <a:t>All we have to do is</a:t>
            </a:r>
            <a:br>
              <a:rPr lang="en-US" sz="2000" b="1" i="1" dirty="0">
                <a:solidFill>
                  <a:srgbClr val="19066A"/>
                </a:solidFill>
              </a:rPr>
            </a:br>
            <a:r>
              <a:rPr lang="en-US" sz="2000" b="1" i="1" dirty="0">
                <a:solidFill>
                  <a:srgbClr val="19066A"/>
                </a:solidFill>
              </a:rPr>
              <a:t>Solve </a:t>
            </a:r>
            <a:r>
              <a:rPr lang="en-US" sz="2000" b="1" i="1" dirty="0" smtClean="0">
                <a:solidFill>
                  <a:srgbClr val="19066A"/>
                </a:solidFill>
              </a:rPr>
              <a:t>them</a:t>
            </a:r>
            <a:r>
              <a:rPr lang="en-US" sz="2000" b="1" i="1" dirty="0">
                <a:solidFill>
                  <a:srgbClr val="19066A"/>
                </a:solidFill>
              </a:rPr>
              <a:t>!</a:t>
            </a:r>
            <a:br>
              <a:rPr lang="en-US" sz="2000" b="1" i="1" dirty="0">
                <a:solidFill>
                  <a:srgbClr val="19066A"/>
                </a:solidFill>
              </a:rPr>
            </a:br>
            <a:r>
              <a:rPr lang="en-US" sz="2000" b="1" i="1" dirty="0"/>
              <a:t/>
            </a:r>
            <a:br>
              <a:rPr lang="en-US" sz="2000" b="1" i="1" dirty="0"/>
            </a:br>
            <a:r>
              <a:rPr lang="en-US" sz="1400" b="1" i="1" dirty="0" smtClean="0"/>
              <a:t/>
            </a:r>
            <a:br>
              <a:rPr lang="en-US" sz="1400" b="1" i="1" dirty="0" smtClean="0"/>
            </a:br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Don’t Despair</a:t>
            </a:r>
            <a:r>
              <a:rPr lang="en-US" sz="1800" b="1" i="1" dirty="0">
                <a:solidFill>
                  <a:srgbClr val="C00000"/>
                </a:solidFill>
                <a:latin typeface="Arial Black" panose="020B0A04020102020204" pitchFamily="34" charset="0"/>
              </a:rPr>
              <a:t/>
            </a:r>
            <a:br>
              <a:rPr lang="en-US" sz="1800" b="1" i="1" dirty="0">
                <a:solidFill>
                  <a:srgbClr val="C00000"/>
                </a:solidFill>
                <a:latin typeface="Arial Black" panose="020B0A04020102020204" pitchFamily="34" charset="0"/>
              </a:rPr>
            </a:br>
            <a:r>
              <a:rPr lang="en-US" sz="4800" b="1" i="1" dirty="0" smtClean="0">
                <a:latin typeface="Arial Black" panose="020B0A04020102020204" pitchFamily="34" charset="0"/>
              </a:rPr>
              <a:t>Semiconductor  </a:t>
            </a:r>
            <a:r>
              <a:rPr lang="en-US" sz="4800" b="1" i="1" dirty="0">
                <a:latin typeface="Arial Black" panose="020B0A04020102020204" pitchFamily="34" charset="0"/>
              </a:rPr>
              <a:t>Technology has </a:t>
            </a:r>
            <a:r>
              <a:rPr lang="en-US" sz="4800" b="1" i="1" dirty="0" smtClean="0">
                <a:latin typeface="Arial Black" panose="020B0A04020102020204" pitchFamily="34" charset="0"/>
              </a:rPr>
              <a:t/>
            </a:r>
            <a:br>
              <a:rPr lang="en-US" sz="4800" b="1" i="1" dirty="0" smtClean="0">
                <a:latin typeface="Arial Black" panose="020B0A04020102020204" pitchFamily="34" charset="0"/>
              </a:rPr>
            </a:br>
            <a:r>
              <a:rPr lang="en-US" sz="4800" b="1" i="1" dirty="0" smtClean="0">
                <a:latin typeface="Arial Black" panose="020B0A04020102020204" pitchFamily="34" charset="0"/>
              </a:rPr>
              <a:t>Already </a:t>
            </a:r>
            <a:r>
              <a:rPr lang="en-US" sz="4800" b="1" i="1" dirty="0">
                <a:latin typeface="Arial Black" panose="020B0A04020102020204" pitchFamily="34" charset="0"/>
              </a:rPr>
              <a:t>Done That!</a:t>
            </a:r>
            <a:br>
              <a:rPr lang="en-US" sz="4800" b="1" i="1" dirty="0">
                <a:latin typeface="Arial Black" panose="020B0A04020102020204" pitchFamily="34" charset="0"/>
              </a:rPr>
            </a:br>
            <a:endParaRPr lang="en-US" sz="4800" b="1" i="1" dirty="0"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201815-1F02-4095-9708-CD811CD3036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49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750" y="416838"/>
            <a:ext cx="621792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002060"/>
                </a:solidFill>
                <a:latin typeface="Arial"/>
                <a:cs typeface="Arial"/>
              </a:rPr>
              <a:t>Electrostatics and Chemistry</a:t>
            </a:r>
            <a:endParaRPr lang="en-US" sz="28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endParaRPr lang="en-US" sz="2000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  <a:endParaRPr lang="en-US" sz="2000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</a:rPr>
              <a:t> “</a:t>
            </a:r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  <a:sym typeface="Symbol"/>
              </a:rPr>
              <a:t></a:t>
            </a:r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Arial"/>
                <a:cs typeface="Arial"/>
              </a:rPr>
              <a:t>all forces</a:t>
            </a:r>
            <a:endParaRPr lang="en-US" sz="2800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 on atomic nuclei in a molecule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 can be considered as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 purely classical attractions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 involving 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"/>
                <a:cs typeface="Arial"/>
              </a:rPr>
              <a:t>Coulomb’s law.</a:t>
            </a:r>
            <a:r>
              <a:rPr lang="en-US" sz="2800" b="1" dirty="0">
                <a:solidFill>
                  <a:srgbClr val="002060"/>
                </a:solidFill>
                <a:latin typeface="Arial"/>
                <a:cs typeface="Arial"/>
              </a:rPr>
              <a:t>”</a:t>
            </a:r>
            <a:endParaRPr lang="en-US" sz="2800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“The electron cloud distribution is prevented from collapsing by obeying Schrödinger’s equation.”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</a:rPr>
              <a:t>R.P. Feynman</a:t>
            </a: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 (1939)</a:t>
            </a: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solidFill>
                  <a:srgbClr val="002060"/>
                </a:solidFill>
                <a:latin typeface="Arial"/>
                <a:cs typeface="Arial"/>
              </a:rPr>
              <a:t>Forces in Molecules. </a:t>
            </a:r>
            <a:endParaRPr lang="en-US" sz="14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2060"/>
                </a:solidFill>
                <a:latin typeface="Arial"/>
                <a:cs typeface="Arial"/>
              </a:rPr>
              <a:t>Physical Review 56: 340.</a:t>
            </a:r>
            <a:endParaRPr lang="en-US" sz="20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151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ChangeArrowheads="1"/>
          </p:cNvSpPr>
          <p:nvPr/>
        </p:nvSpPr>
        <p:spPr bwMode="auto">
          <a:xfrm>
            <a:off x="433388" y="274638"/>
            <a:ext cx="82756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Semiconductor Devices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9917" y="1010654"/>
            <a:ext cx="724782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2060"/>
                </a:solidFill>
                <a:latin typeface="Arial" charset="0"/>
                <a:cs typeface="Arial" charset="0"/>
              </a:rPr>
              <a:t>PNP equations describe many robust input output relations 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Amplifier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Limiter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Switch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Multiplier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Logarithmic convertor</a:t>
            </a:r>
          </a:p>
          <a:p>
            <a:pPr algn="ctr"/>
            <a:r>
              <a:rPr lang="en-US" sz="1800" b="1" dirty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Exponential </a:t>
            </a:r>
            <a:r>
              <a:rPr lang="en-US" sz="1800" b="1" dirty="0" smtClean="0">
                <a:solidFill>
                  <a:srgbClr val="002060"/>
                </a:solidFill>
                <a:latin typeface="Arial Black" panose="020B0A04020102020204" pitchFamily="34" charset="0"/>
                <a:cs typeface="Arial" charset="0"/>
              </a:rPr>
              <a:t>convertor</a:t>
            </a:r>
          </a:p>
          <a:p>
            <a:pPr algn="ctr"/>
            <a:endParaRPr lang="en-US" sz="1800" b="1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pPr algn="ctr"/>
            <a:r>
              <a:rPr lang="en-US" sz="18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These are SOLUTIONS of PNP for different boundary conditions</a:t>
            </a:r>
          </a:p>
          <a:p>
            <a:pPr algn="ctr"/>
            <a:r>
              <a:rPr lang="en-US" sz="18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with ONE SET of CONSTITUTIVE PARAMETERS</a:t>
            </a:r>
            <a:br>
              <a:rPr lang="en-US" sz="18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</a:br>
            <a:r>
              <a:rPr lang="en-US" sz="3600" b="1" dirty="0">
                <a:solidFill>
                  <a:srgbClr val="002060"/>
                </a:solidFill>
                <a:latin typeface="Arial" charset="0"/>
                <a:cs typeface="Arial" charset="0"/>
              </a:rPr>
              <a:t>PNP </a:t>
            </a:r>
            <a:r>
              <a:rPr lang="en-US" sz="36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of </a:t>
            </a:r>
            <a:r>
              <a:rPr lang="en-US" sz="3600" b="1" dirty="0">
                <a:solidFill>
                  <a:srgbClr val="002060"/>
                </a:solidFill>
                <a:latin typeface="Arial" charset="0"/>
                <a:cs typeface="Arial" charset="0"/>
              </a:rPr>
              <a:t>POINTS </a:t>
            </a:r>
            <a:r>
              <a:rPr lang="en-US" sz="36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is TRANSFERRABLE</a:t>
            </a:r>
            <a:r>
              <a:rPr lang="en-US" sz="10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/>
            </a:r>
            <a:br>
              <a:rPr lang="en-US" sz="10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</a:br>
            <a:r>
              <a:rPr lang="en-US" sz="2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Analytical should be attempted using techniques of </a:t>
            </a:r>
            <a:br>
              <a:rPr lang="en-US" sz="2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</a:br>
            <a:r>
              <a:rPr lang="en-US" sz="2400" b="1" dirty="0">
                <a:solidFill>
                  <a:srgbClr val="002060"/>
                </a:solidFill>
                <a:latin typeface="Arial" charset="0"/>
                <a:cs typeface="Arial" charset="0"/>
              </a:rPr>
              <a:t>Weishi </a:t>
            </a:r>
            <a:r>
              <a:rPr lang="en-US" sz="24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Liu </a:t>
            </a:r>
            <a:r>
              <a:rPr lang="en-US" sz="18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University of Kansas</a:t>
            </a:r>
            <a:br>
              <a:rPr lang="en-US" sz="18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</a:br>
            <a:r>
              <a:rPr lang="en-US" sz="2400" b="1" dirty="0">
                <a:solidFill>
                  <a:srgbClr val="002060"/>
                </a:solidFill>
                <a:latin typeface="Arial" charset="0"/>
                <a:cs typeface="Arial" charset="0"/>
              </a:rPr>
              <a:t>Tai-Chia Lin </a:t>
            </a:r>
            <a:r>
              <a:rPr lang="en-US" sz="18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National Taiwan University &amp; </a:t>
            </a:r>
            <a:r>
              <a:rPr lang="en-US" sz="2400" b="1" dirty="0">
                <a:solidFill>
                  <a:srgbClr val="002060"/>
                </a:solidFill>
                <a:latin typeface="Arial" charset="0"/>
                <a:cs typeface="Arial" charset="0"/>
              </a:rPr>
              <a:t>Chun Liu </a:t>
            </a:r>
            <a:r>
              <a:rPr lang="en-US" sz="1800" b="1" dirty="0" smtClean="0">
                <a:solidFill>
                  <a:srgbClr val="002060"/>
                </a:solidFill>
                <a:latin typeface="Arial" charset="0"/>
                <a:cs typeface="Arial" charset="0"/>
              </a:rPr>
              <a:t>PSU</a:t>
            </a:r>
            <a:endParaRPr lang="en-US" sz="1800" b="1" dirty="0">
              <a:solidFill>
                <a:srgbClr val="00206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3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75B7DD5A-EB2B-4922-AC6F-EFCB26E7AC2C}" type="slidenum">
              <a:rPr lang="en-US" sz="1400" smtClean="0">
                <a:solidFill>
                  <a:srgbClr val="333399">
                    <a:lumMod val="50000"/>
                  </a:srgbClr>
                </a:solidFill>
                <a:latin typeface="Times" pitchFamily="18" charset="0"/>
              </a:rPr>
              <a:pPr/>
              <a:t>51</a:t>
            </a:fld>
            <a:endParaRPr lang="en-US" sz="1400" dirty="0" smtClean="0">
              <a:solidFill>
                <a:srgbClr val="333399">
                  <a:lumMod val="50000"/>
                </a:srgbClr>
              </a:solidFill>
              <a:latin typeface="Times" pitchFamily="18" charset="0"/>
            </a:endParaRPr>
          </a:p>
        </p:txBody>
      </p:sp>
      <p:sp>
        <p:nvSpPr>
          <p:cNvPr id="156675" name="TextBox 2"/>
          <p:cNvSpPr txBox="1">
            <a:spLocks noChangeArrowheads="1"/>
          </p:cNvSpPr>
          <p:nvPr/>
        </p:nvSpPr>
        <p:spPr bwMode="auto">
          <a:xfrm>
            <a:off x="1371600" y="2039938"/>
            <a:ext cx="64595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400">
                <a:solidFill>
                  <a:srgbClr val="FFFFFF"/>
                </a:solidFill>
              </a:rPr>
              <a:t>The End</a:t>
            </a:r>
          </a:p>
          <a:p>
            <a:pPr eaLnBrk="1" hangingPunct="1"/>
            <a:endParaRPr lang="en-US" sz="4400">
              <a:solidFill>
                <a:srgbClr val="FFFFFF"/>
              </a:solidFill>
            </a:endParaRPr>
          </a:p>
          <a:p>
            <a:pPr algn="ctr" eaLnBrk="1" hangingPunct="1"/>
            <a:r>
              <a:rPr lang="en-US" sz="4400">
                <a:solidFill>
                  <a:srgbClr val="FFFF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13560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rgbClr val="19066A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19066A"/>
                </a:solidFill>
              </a:rPr>
              <a:pPr/>
              <a:t>6</a:t>
            </a:fld>
            <a:endParaRPr lang="en-US" dirty="0" smtClean="0">
              <a:solidFill>
                <a:srgbClr val="19066A"/>
              </a:solidFill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306741" y="1564434"/>
            <a:ext cx="6767245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Chemistry </a:t>
            </a:r>
            <a:br>
              <a:rPr lang="en-US" sz="44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</a:br>
            <a:r>
              <a:rPr lang="en-US" sz="32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is about </a:t>
            </a:r>
            <a:br>
              <a:rPr lang="en-US" sz="32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</a:br>
            <a:r>
              <a:rPr lang="en-US" sz="44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Chemicals </a:t>
            </a:r>
          </a:p>
          <a:p>
            <a:pPr algn="ctr">
              <a:spcBef>
                <a:spcPct val="50000"/>
              </a:spcBef>
            </a:pPr>
            <a:r>
              <a:rPr lang="en-US" sz="4000" b="1" i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not signals</a:t>
            </a:r>
            <a:endParaRPr lang="en-US" sz="2400" b="1" i="1" dirty="0" smtClean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8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 </a:t>
            </a:r>
            <a:endParaRPr lang="en-US" sz="2800" b="1" dirty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000" b="1" i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 </a:t>
            </a:r>
            <a:endParaRPr lang="en-US" sz="2000" b="1" dirty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55948" y="598206"/>
            <a:ext cx="3144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002060"/>
                </a:solidFill>
              </a:rPr>
              <a:t>How can this be?</a:t>
            </a:r>
            <a:endParaRPr lang="en-US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8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52926" y="385187"/>
            <a:ext cx="6767245" cy="233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1" dirty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Law of Mass </a:t>
            </a:r>
            <a:r>
              <a:rPr lang="en-US" sz="44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Action</a:t>
            </a:r>
            <a:endParaRPr lang="en-US" sz="2800" b="1" dirty="0" smtClean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4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is how chemists have described chemicals,</a:t>
            </a:r>
          </a:p>
          <a:p>
            <a:pPr algn="ctr">
              <a:spcBef>
                <a:spcPct val="50000"/>
              </a:spcBef>
            </a:pPr>
            <a:r>
              <a:rPr lang="en-US" sz="2400" b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not flows</a:t>
            </a:r>
            <a:endParaRPr lang="en-US" sz="2400" b="1" dirty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000" b="1" i="1" dirty="0" smtClean="0">
                <a:solidFill>
                  <a:srgbClr val="333399">
                    <a:lumMod val="75000"/>
                  </a:srgbClr>
                </a:solidFill>
                <a:latin typeface="Arial"/>
                <a:cs typeface="Arial"/>
              </a:rPr>
              <a:t> </a:t>
            </a:r>
            <a:endParaRPr lang="en-US" sz="2000" b="1" dirty="0">
              <a:solidFill>
                <a:srgbClr val="333399">
                  <a:lumMod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rgbClr val="19066A"/>
                </a:solidFill>
              </a:rPr>
              <a:t>Page </a:t>
            </a:r>
            <a:fld id="{CA40435A-464C-4450-A190-EC66BBA3BB21}" type="slidenum">
              <a:rPr lang="en-US" smtClean="0">
                <a:solidFill>
                  <a:srgbClr val="19066A"/>
                </a:solidFill>
              </a:rPr>
              <a:pPr/>
              <a:t>7</a:t>
            </a:fld>
            <a:endParaRPr lang="en-US" dirty="0" smtClean="0">
              <a:solidFill>
                <a:srgbClr val="19066A"/>
              </a:solidFill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819957"/>
              </p:ext>
            </p:extLst>
          </p:nvPr>
        </p:nvGraphicFramePr>
        <p:xfrm>
          <a:off x="3588337" y="2529554"/>
          <a:ext cx="1746127" cy="81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10" name="Equation" r:id="rId4" imgW="1981080" imgH="952200" progId="Equation.DSMT4">
                  <p:embed/>
                </p:oleObj>
              </mc:Choice>
              <mc:Fallback>
                <p:oleObj name="Equation" r:id="rId4" imgW="198108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337" y="2529554"/>
                        <a:ext cx="1746127" cy="8115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447806"/>
              </p:ext>
            </p:extLst>
          </p:nvPr>
        </p:nvGraphicFramePr>
        <p:xfrm>
          <a:off x="1889125" y="3609975"/>
          <a:ext cx="51736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11" name="Equation" r:id="rId6" imgW="6895800" imgH="1625400" progId="Equation.DSMT4">
                  <p:embed/>
                </p:oleObj>
              </mc:Choice>
              <mc:Fallback>
                <p:oleObj name="Equation" r:id="rId6" imgW="6895800" imgH="162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609975"/>
                        <a:ext cx="5173663" cy="1219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" name="TextBox 9"/>
          <p:cNvSpPr txBox="1">
            <a:spLocks noChangeArrowheads="1"/>
          </p:cNvSpPr>
          <p:nvPr/>
        </p:nvSpPr>
        <p:spPr bwMode="auto">
          <a:xfrm>
            <a:off x="1588194" y="4992808"/>
            <a:ext cx="5896707" cy="84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i="1" dirty="0" smtClean="0">
                <a:solidFill>
                  <a:srgbClr val="002060"/>
                </a:solidFill>
                <a:latin typeface="Arial"/>
                <a:cs typeface="Arial"/>
              </a:rPr>
              <a:t>k </a:t>
            </a:r>
            <a:r>
              <a:rPr lang="en-US" sz="1400" dirty="0" smtClean="0">
                <a:solidFill>
                  <a:srgbClr val="002060"/>
                </a:solidFill>
                <a:latin typeface="Arial"/>
                <a:cs typeface="Arial"/>
              </a:rPr>
              <a:t>is constant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solidFill>
                  <a:srgbClr val="002060"/>
                </a:solidFill>
                <a:latin typeface="Arial"/>
                <a:cs typeface="Arial"/>
              </a:rPr>
              <a:t>[ </a:t>
            </a:r>
            <a:r>
              <a:rPr lang="en-US" sz="1400" dirty="0">
                <a:solidFill>
                  <a:srgbClr val="002060"/>
                </a:solidFill>
                <a:latin typeface="Arial"/>
                <a:cs typeface="Arial"/>
              </a:rPr>
              <a:t>A] means the </a:t>
            </a:r>
            <a:r>
              <a:rPr lang="en-US" sz="1400" dirty="0" smtClean="0">
                <a:solidFill>
                  <a:srgbClr val="002060"/>
                </a:solidFill>
                <a:latin typeface="Arial"/>
                <a:cs typeface="Arial"/>
              </a:rPr>
              <a:t>activity or approximately the concentration </a:t>
            </a:r>
            <a:r>
              <a:rPr lang="en-US" sz="1400" dirty="0">
                <a:solidFill>
                  <a:srgbClr val="002060"/>
                </a:solidFill>
                <a:latin typeface="Arial"/>
                <a:cs typeface="Arial"/>
              </a:rPr>
              <a:t>of species A, i.e., the number density of  A</a:t>
            </a:r>
          </a:p>
        </p:txBody>
      </p:sp>
    </p:spTree>
    <p:extLst>
      <p:ext uri="{BB962C8B-B14F-4D97-AF65-F5344CB8AC3E}">
        <p14:creationId xmlns:p14="http://schemas.microsoft.com/office/powerpoint/2010/main" val="272671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 bwMode="auto">
          <a:xfrm>
            <a:off x="3305714" y="3189911"/>
            <a:ext cx="1829981" cy="731520"/>
          </a:xfrm>
          <a:prstGeom prst="ellipse">
            <a:avLst/>
          </a:prstGeom>
          <a:solidFill>
            <a:schemeClr val="accent1"/>
          </a:solidFill>
          <a:ln w="15875" cap="flat" cmpd="sng" algn="ctr">
            <a:solidFill>
              <a:srgbClr val="26267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8906A4-8762-44BC-ADF1-6606C8A08B9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77945" y="111339"/>
            <a:ext cx="6238430" cy="6561056"/>
            <a:chOff x="1108490" y="367648"/>
            <a:chExt cx="6238430" cy="6561056"/>
          </a:xfrm>
        </p:grpSpPr>
        <p:sp>
          <p:nvSpPr>
            <p:cNvPr id="4" name="Rectangle 3"/>
            <p:cNvSpPr/>
            <p:nvPr/>
          </p:nvSpPr>
          <p:spPr>
            <a:xfrm>
              <a:off x="1108490" y="367648"/>
              <a:ext cx="623843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  <a:t>‘Current-in’ </a:t>
              </a:r>
              <a:br>
                <a:rPr lang="en-US" sz="3600" b="1" dirty="0" smtClean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</a:br>
              <a:r>
                <a:rPr lang="en-US" sz="2000" b="1" dirty="0" smtClean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  <a:t>does </a:t>
              </a:r>
              <a:r>
                <a:rPr lang="en-US" sz="2000" b="1" dirty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  <a:t>not equal </a:t>
              </a:r>
              <a:r>
                <a:rPr lang="en-US" sz="3600" b="1" dirty="0" smtClean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  <a:t/>
              </a:r>
              <a:br>
                <a:rPr lang="en-US" sz="3600" b="1" dirty="0" smtClean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</a:br>
              <a:r>
                <a:rPr lang="en-US" sz="3600" b="1" dirty="0" smtClean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  <a:t>‘Current-out’ </a:t>
              </a:r>
            </a:p>
            <a:p>
              <a:pPr algn="ctr"/>
              <a:r>
                <a:rPr lang="en-US" sz="2000" b="1" dirty="0" smtClean="0">
                  <a:solidFill>
                    <a:srgbClr val="333399">
                      <a:lumMod val="75000"/>
                    </a:srgbClr>
                  </a:solidFill>
                  <a:latin typeface="Arial Black" panose="020B0A04020102020204" pitchFamily="34" charset="0"/>
                </a:rPr>
                <a:t>in Rate Models</a:t>
              </a:r>
            </a:p>
            <a:p>
              <a:pPr algn="ctr"/>
              <a:r>
                <a:rPr lang="en-US" b="1" dirty="0" smtClean="0">
                  <a:solidFill>
                    <a:srgbClr val="333399">
                      <a:lumMod val="75000"/>
                    </a:srgbClr>
                  </a:solidFill>
                </a:rPr>
                <a:t>if rate constants are independent  </a:t>
              </a:r>
              <a:br>
                <a:rPr lang="en-US" b="1" dirty="0" smtClean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b="1" dirty="0" smtClean="0">
                  <a:solidFill>
                    <a:srgbClr val="333399">
                      <a:lumMod val="75000"/>
                    </a:srgbClr>
                  </a:solidFill>
                </a:rPr>
                <a:t>and </a:t>
              </a:r>
              <a:br>
                <a:rPr lang="en-US" b="1" dirty="0" smtClean="0">
                  <a:solidFill>
                    <a:srgbClr val="333399">
                      <a:lumMod val="75000"/>
                    </a:srgbClr>
                  </a:solidFill>
                </a:rPr>
              </a:br>
              <a:r>
                <a:rPr lang="en-US" b="1" dirty="0" smtClean="0">
                  <a:solidFill>
                    <a:srgbClr val="333399">
                      <a:lumMod val="75000"/>
                    </a:srgbClr>
                  </a:solidFill>
                </a:rPr>
                <a:t>Currents are Uncorrelated</a:t>
              </a:r>
              <a:endParaRPr lang="en-US" b="1" dirty="0">
                <a:solidFill>
                  <a:srgbClr val="333399">
                    <a:lumMod val="75000"/>
                  </a:srgbClr>
                </a:solidFill>
              </a:endParaRPr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7518512"/>
                </p:ext>
              </p:extLst>
            </p:nvPr>
          </p:nvGraphicFramePr>
          <p:xfrm>
            <a:off x="1296924" y="4160104"/>
            <a:ext cx="5708650" cy="276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16" name="Equation" r:id="rId3" imgW="7492680" imgH="3632040" progId="Equation.DSMT4">
                    <p:embed/>
                  </p:oleObj>
                </mc:Choice>
                <mc:Fallback>
                  <p:oleObj name="Equation" r:id="rId3" imgW="7492680" imgH="3632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924" y="4160104"/>
                          <a:ext cx="5708650" cy="276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244671"/>
              </p:ext>
            </p:extLst>
          </p:nvPr>
        </p:nvGraphicFramePr>
        <p:xfrm>
          <a:off x="3377432" y="3316035"/>
          <a:ext cx="1619624" cy="447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7" name="Equation" r:id="rId5" imgW="1930320" imgH="533160" progId="Equation.DSMT4">
                  <p:embed/>
                </p:oleObj>
              </mc:Choice>
              <mc:Fallback>
                <p:oleObj name="Equation" r:id="rId5" imgW="19303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77432" y="3316035"/>
                        <a:ext cx="1619624" cy="447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 flipH="1">
            <a:off x="2204815" y="3616798"/>
            <a:ext cx="955623" cy="304633"/>
          </a:xfrm>
          <a:prstGeom prst="line">
            <a:avLst/>
          </a:prstGeom>
          <a:noFill/>
          <a:ln w="15875" cap="flat" cmpd="sng" algn="ctr">
            <a:solidFill>
              <a:srgbClr val="262674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5135695" y="3683237"/>
            <a:ext cx="786541" cy="238194"/>
          </a:xfrm>
          <a:prstGeom prst="line">
            <a:avLst/>
          </a:prstGeom>
          <a:noFill/>
          <a:ln w="15875" cap="flat" cmpd="sng" algn="ctr">
            <a:solidFill>
              <a:srgbClr val="262674"/>
            </a:solidFill>
            <a:prstDash val="dash"/>
            <a:round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9993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262674"/>
                </a:solidFill>
              </a:rPr>
              <a:t>Page </a:t>
            </a:r>
            <a:fld id="{D1913AAC-2E23-4754-95F6-7B2EC056241A}" type="slidenum">
              <a:rPr lang="en-US" smtClean="0">
                <a:solidFill>
                  <a:srgbClr val="262674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26267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82" y="1389254"/>
            <a:ext cx="884872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62674"/>
                </a:solidFill>
                <a:latin typeface="Arial Black" panose="020B0A04020102020204" pitchFamily="34" charset="0"/>
              </a:rPr>
              <a:t>Correlation</a:t>
            </a:r>
            <a:r>
              <a:rPr lang="en-US" sz="3200" b="1" dirty="0">
                <a:solidFill>
                  <a:srgbClr val="262674"/>
                </a:solidFill>
              </a:rPr>
              <a:t> </a:t>
            </a:r>
            <a:endParaRPr lang="en-US" sz="3200" b="1" dirty="0" smtClean="0">
              <a:solidFill>
                <a:srgbClr val="262674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262674"/>
                </a:solidFill>
              </a:rPr>
              <a:t>between </a:t>
            </a:r>
            <a:r>
              <a:rPr lang="en-US" sz="2800" b="1" dirty="0" smtClean="0">
                <a:solidFill>
                  <a:srgbClr val="262674"/>
                </a:solidFill>
              </a:rPr>
              <a:t>currents</a:t>
            </a:r>
            <a:br>
              <a:rPr lang="en-US" sz="2800" b="1" dirty="0" smtClean="0">
                <a:solidFill>
                  <a:srgbClr val="262674"/>
                </a:solidFill>
              </a:rPr>
            </a:br>
            <a:r>
              <a:rPr lang="en-US" sz="1800" b="1" dirty="0" smtClean="0">
                <a:solidFill>
                  <a:srgbClr val="262674"/>
                </a:solidFill>
              </a:rPr>
              <a:t>is in fact</a:t>
            </a:r>
          </a:p>
          <a:p>
            <a:pPr algn="ctr"/>
            <a:r>
              <a:rPr lang="en-US" sz="2400" b="1" dirty="0" smtClean="0">
                <a:solidFill>
                  <a:srgbClr val="262674"/>
                </a:solidFill>
              </a:rPr>
              <a:t>ALWAYS</a:t>
            </a:r>
            <a:r>
              <a:rPr lang="en-US" sz="2000" b="1" dirty="0" smtClean="0">
                <a:solidFill>
                  <a:srgbClr val="262674"/>
                </a:solidFill>
              </a:rPr>
              <a:t> </a:t>
            </a:r>
            <a:endParaRPr lang="en-US" sz="3600" b="1" dirty="0">
              <a:solidFill>
                <a:srgbClr val="262674"/>
              </a:solidFill>
            </a:endParaRPr>
          </a:p>
          <a:p>
            <a:pPr algn="ctr"/>
            <a:r>
              <a:rPr lang="en-US" sz="3200" b="1" dirty="0">
                <a:solidFill>
                  <a:srgbClr val="262674"/>
                </a:solidFill>
                <a:latin typeface="Arial Black" panose="020B0A04020102020204" pitchFamily="34" charset="0"/>
              </a:rPr>
              <a:t> </a:t>
            </a:r>
            <a:r>
              <a:rPr lang="en-US" sz="3600" b="1" dirty="0" smtClean="0">
                <a:solidFill>
                  <a:srgbClr val="262674"/>
                </a:solidFill>
                <a:latin typeface="Arial Black" panose="020B0A04020102020204" pitchFamily="34" charset="0"/>
              </a:rPr>
              <a:t>0.999 999 999 999 999 99</a:t>
            </a:r>
            <a:r>
              <a:rPr lang="en-US" sz="3600" b="1" dirty="0" smtClean="0">
                <a:solidFill>
                  <a:srgbClr val="262674"/>
                </a:solidFill>
              </a:rPr>
              <a:t>9</a:t>
            </a:r>
          </a:p>
          <a:p>
            <a:pPr algn="ctr"/>
            <a:r>
              <a:rPr lang="en-US" sz="2400" b="1" dirty="0" smtClean="0">
                <a:solidFill>
                  <a:srgbClr val="262674"/>
                </a:solidFill>
              </a:rPr>
              <a:t>because </a:t>
            </a:r>
          </a:p>
          <a:p>
            <a:pPr algn="ctr"/>
            <a:r>
              <a:rPr lang="en-US" sz="3600" b="1" dirty="0" smtClean="0">
                <a:solidFill>
                  <a:srgbClr val="262674"/>
                </a:solidFill>
                <a:latin typeface="Arial Black" panose="020B0A04020102020204" pitchFamily="34" charset="0"/>
              </a:rPr>
              <a:t>Continuity of Current is Exact</a:t>
            </a:r>
            <a:endParaRPr lang="en-US" dirty="0">
              <a:solidFill>
                <a:srgbClr val="262674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262674"/>
                </a:solidFill>
              </a:rPr>
              <a:t> </a:t>
            </a:r>
            <a:endParaRPr lang="en-US" dirty="0" smtClean="0">
              <a:solidFill>
                <a:srgbClr val="262674"/>
              </a:solidFill>
            </a:endParaRPr>
          </a:p>
          <a:p>
            <a:pPr algn="ctr"/>
            <a:endParaRPr lang="en-US" sz="2400" b="1" u="sng" dirty="0">
              <a:solidFill>
                <a:srgbClr val="262674"/>
              </a:solidFill>
            </a:endParaRPr>
          </a:p>
          <a:p>
            <a:pPr algn="ctr"/>
            <a:endParaRPr lang="en-US" sz="2400" b="1" u="sng" dirty="0">
              <a:solidFill>
                <a:srgbClr val="262674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b="1" dirty="0">
              <a:solidFill>
                <a:srgbClr val="262674"/>
              </a:solidFill>
            </a:endParaRPr>
          </a:p>
          <a:p>
            <a:pPr algn="ctr"/>
            <a:r>
              <a:rPr lang="en-US" sz="1800" b="1" dirty="0">
                <a:solidFill>
                  <a:srgbClr val="262674"/>
                </a:solidFill>
              </a:rPr>
              <a:t>Kirchoff Continuity of Current </a:t>
            </a:r>
            <a:r>
              <a:rPr lang="en-US" sz="1800" b="1" dirty="0" smtClean="0">
                <a:solidFill>
                  <a:srgbClr val="262674"/>
                </a:solidFill>
              </a:rPr>
              <a:t>Law</a:t>
            </a:r>
            <a:br>
              <a:rPr lang="en-US" sz="1800" b="1" dirty="0" smtClean="0">
                <a:solidFill>
                  <a:srgbClr val="262674"/>
                </a:solidFill>
              </a:rPr>
            </a:br>
            <a:r>
              <a:rPr lang="en-US" sz="1200" b="1" dirty="0" smtClean="0">
                <a:solidFill>
                  <a:srgbClr val="262674"/>
                </a:solidFill>
              </a:rPr>
              <a:t>including displacement current</a:t>
            </a:r>
          </a:p>
          <a:p>
            <a:pPr algn="ctr"/>
            <a:r>
              <a:rPr lang="en-US" sz="1400" b="1" dirty="0" smtClean="0">
                <a:solidFill>
                  <a:srgbClr val="262674"/>
                </a:solidFill>
              </a:rPr>
              <a:t>is another form of Maxwell’s Equations</a:t>
            </a:r>
            <a:r>
              <a:rPr lang="en-US" sz="1400" b="1" dirty="0">
                <a:solidFill>
                  <a:srgbClr val="262674"/>
                </a:solidFill>
              </a:rPr>
              <a:t/>
            </a:r>
            <a:br>
              <a:rPr lang="en-US" sz="1400" b="1" dirty="0">
                <a:solidFill>
                  <a:srgbClr val="262674"/>
                </a:solidFill>
              </a:rPr>
            </a:br>
            <a:r>
              <a:rPr lang="en-US" sz="1200" b="1" dirty="0">
                <a:solidFill>
                  <a:srgbClr val="262674"/>
                </a:solidFill>
              </a:rPr>
              <a:t>Heras, J.A.: Am J Phys  75: 652 (2007); Eur J Phys 30: 845 (2009);  Am J Ph79: 409 (2011) </a:t>
            </a:r>
          </a:p>
        </p:txBody>
      </p:sp>
    </p:spTree>
    <p:extLst>
      <p:ext uri="{BB962C8B-B14F-4D97-AF65-F5344CB8AC3E}">
        <p14:creationId xmlns:p14="http://schemas.microsoft.com/office/powerpoint/2010/main" val="256938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qkx1VDpnxDsGDDsAkuk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JlZRm11gamRtAKCxd6D9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SH4iRG9KumYyYvtfHXyFm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bJdw9AbdUbPGsiN4ak7p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prSsj02n5MpIQrM1rHA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NiBJl8yG4wdZQAh2tmC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mHQTB73DJfpCDARzETOp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uRAcKoddJUjnWUSrxrD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zdWGbUHIq3ItdZjomEqv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2AxkGSXGeNLEVrdFYlnMh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C338xT6IV9erTf16M9A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svJrFyIns8ofRVgDJqN8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jfEXGdmmMg5whnf4diw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FsGT885Y0hs4UG2eetm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nHHV8hr7Zu12AbgN5dg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D23Ty0hHsLQmEICE6Ec6F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6dITGILmbGRoultMfUAH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Iy3ikQ4bO7TKkhRhoGrQ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WqkZY8BzKv7SEW2dcxUPX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M9Z4bMQU6BWBDXlSVAem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cexQ2FT3tk3WPaFjyV5z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vgehbjpiwXrHKwE9RIHiD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4qpDCAA1L2OiHYizRluKX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eHhz8O3Qnz0pzIZ5S8f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61CRffbdC8M63z9mb7eF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0N7kw9Y17VMHjHdpz8G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DPznQcrItJ3uLU3n6qKv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S50DGY8qxJQbYuSEG2d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KyXQyY9Jvs3yGiQyLKkj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TZOkcDvzotTDjBgWgyOF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DsFqVwW7pwRc2Nw3BFE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XTpUzq0UW6bSxdA3rl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bWfxcF8Voc5yxEjoCTFd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SeEG2YnklS0iopyuf5qgD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vLubn1qugpQpVitpCWQo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CxQCKz4KlRlmUJ1nRIZK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qg7hJKMEvpUa1ZHauqrk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auV8UrweLIIkHDzjCG4w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XkIgcSTD9IXID6ClAQk7g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kPRT03wQtarE8WkKgQqw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OnWf0Oju3MjHARaHLA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g8fKUnOfXphBMRF17kwz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C5RToVJu2xiNyeGv6rv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6ea4gI8qDVab3lkg00D4H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z5oOnhmjWmJQ80ybRqbZo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IwSWuDPNwvvgCbhjw34Rm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VS8XQE4Sbd6IHUBEYwQ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jXoGntITR78fJktvuf2h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vSnDFJeUCcPRp6L69cXlL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koupbhzKQFVO413HKtY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ljkMuUeSfZcSX4lGY9rC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wszoVp6lv2rYwPD3aaEj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6wOWxiixH0zDiMRc5ZPMT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QbW87Nmx4CHF2ZVAvpZA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ZepQwms63bv6PIyb41OQ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7SJ3nvjKvE05K4bA2fXY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slbtGtD0geGGvG8g22sB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glyLj7KYYAriagIc2DgRD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ABmf71sjpkipXUIXQaBw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xT6SWdUyTH4NENtgeqDJ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NpKEt7bDebx74s9f5foQ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Ijlw1BQ3sIwDsPBTGfbCg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N5VQUlkUmj600WjLTu5uT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0NQMykMdHuA0cLxVDYYY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G5UZ2aAgm67aizGttgTm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RYO374DU4IV7xwyJ4hs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JKNL2VvzjB3WrXEJThmy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ACpvCjGomKs1f4fm1Hov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5X6gnwNAT40wfBaHuIyl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sPFAUmGxMOD7QTO5XnzI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Zq3aINALkOLyuhBMBrUl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qkx1VDpnxDsGDDsAkuk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0N7kw9Y17VMHjHdpz8G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vLubn1qugpQpVitpCWQo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CxQCKz4KlRlmUJ1nRIZK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kPRT03wQtarE8WkKgQqw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qkx1VDpnxDsGDDsAkuk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0N7kw9Y17VMHjHdpz8G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vLubn1qugpQpVitpCWQo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CxQCKz4KlRlmUJ1nRIZK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kPRT03wQtarE8WkKgQqw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6ea4gI8qDVab3lkg00D4H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z5oOnhmjWmJQ80ybRqbZo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4eJ7KxVLEBtNY3IcpsvvF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eyWfMcmh4qDqVPZuySxw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ud1zue3pJgI7W0uGiCZz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foekHU4LAiHbikVPdNJl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ygKkHHSkU5fd31nqpGda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CcA8MoajcdH8t00cbqF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XejyoO6vaLhAfHu6JywU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QkfWpG1ZdBt2FYhAnz4O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4eJ7KxVLEBtNY3IcpsvvF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eyWfMcmh4qDqVPZuySxw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5JLVl0djcSOfd8D4mVtM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xeqg3XAQp1Xh5Ztb8gku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TtIbzuW0fI0p16fu3pQv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ZdPRb95NCe6nPMZaK2ls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1B8CXmlCM4yctulHiMUr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kPEjNbfugxFKQb87D0NfU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9I9IZYmtJDh08k64NY3Bz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iXvp8p2hQGKGV94ch8MO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sQ2N0zdPbjZQGRLtzd4Gm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koDbUIMMtNu0P6sB8PP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iXvp8p2hQGKGV94ch8MO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sQ2N0zdPbjZQGRLtzd4Gm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koDbUIMMtNu0P6sB8PPsE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qkx1VDpnxDsGDDsAkuk1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0N7kw9Y17VMHjHdpz8G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vLubn1qugpQpVitpCWQo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CxQCKz4KlRlmUJ1nRIZK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ykPRT03wQtarE8WkKgQqw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UWkLmUUbl6OEeXptNtD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TtIbzuW0fI0p16fu3pQv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ZdPRb95NCe6nPMZaK2ls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1B8CXmlCM4yctulHiMUr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y3ayHYWq4SyKVwGosg15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H9jRbTHctIiT6weR8aVA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m4QI1TOtNSIQO46RdkUme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6Ekl2zcUVaRcVW9tzyOX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0NQMykMdHuA0cLxVDYYY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G5UZ2aAgm67aizGttgTm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ZgotvZ1rD3P0fZJA8u6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1ipnDzGFZmokGuMjs3hYa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fVjfVcZrEa6zW3MIYPmc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43XcaAPfvXyfSjlF2gR6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75ps5njetu33CmsyJ7pbd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K8vXIEAZhS9tUBL0hVtQR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hiFdBSFc7lr1lgW8EFDtd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qPAjIQduEnBx8pwLPakTT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REi5g5gyCSVzhNwrFOLf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oxpkcjQd498cTL7yFomw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GQDIK303EIwkoC7RkVw5h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bE1DEpkQDOZVptSWCNw6a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woQ13jtrlIq06tVqduRoE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vGx2RZSB3IBh8DMDl1mct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nMMsuAwUffZ25aexbIOdh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xntD3ubnIryvWD5RJcC4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Q5DZ9EEbi48bHLb1N8oio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z5Vxy3NcDTuHiQDTPwcp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kfSTQW4eLiGq3Ue668uS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hc3Ta9ezLcKiaKGFEcR7p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0RMJFIp3UuU23OZFNQEZ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W7T9yrsVDL4aZ31oqyQl8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OfHDRFx3hL763KTz7hX8g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S3KXhnhNEW7jDrVzMozt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T0huQrzo0y5pPz6HfG0X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9Wrf7cHaJHfwPaKGMwQef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eeClt58TtmzJ3QfIeRdh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PSZpl1t99Iddnc0uQe5AO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gqGPxOBn2EHomDW74FJj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wGDednD7G33IJZEbWlyl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yGOERU61V4svUT0ciAdJU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ElDTWtTJoLjaY0Pzmsx6L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dO5EYDLkBgA1s1XXD8bG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gnXp9qr8GGVqjJGuuuTNo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OODDC4VxP75gkha6SjxV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DxIeER3BUTd0A3QqTJbU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a2zQlVBbs0CPxb5Unq4ud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c3jH6fsqNKE5tv9niWrqs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Ab2SLvvj7qYWPwxEOlJ1c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asIALZ882NLjs7EeuXVuD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7xFDQD75GqFI1AaaJvbYo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w3pZAQM6IfWkaV89u1W6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K544kdpjEPWm9zrDweUj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5fZfBmGXs4PSjjVwwyGp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6oOMzHQuHb1Gi0O55C3CG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Rxgf7H0ImCyRZRas1EPtK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c1j7rrVDMUIwgvjA9tZP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q1XUCApMdCZJ4eOAzgqZ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WgkUXI3GZL3p4Ah9wPle0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xwr4MyUIpoluLD0FSl5e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WkZEwr2q5LLgaMnvDh84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yaV3lvo1jmH2jKUA6fov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SniFvC4xtDLHJ3GyMTAX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WSaV4QlNpD1SMX2n4APo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dqec5N0MUmnqbrquzxebG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2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 bwMode="auto">
        <a:noFill/>
        <a:ln w="9525">
          <a:solidFill>
            <a:schemeClr val="tx1"/>
          </a:solidFill>
          <a:miter lim="800000"/>
          <a:headEnd/>
          <a:tailEnd/>
        </a:ln>
      </a:spPr>
      <a:bodyPr>
        <a:spAutoFit/>
      </a:bodyPr>
      <a:lstStyle>
        <a:defPPr algn="ctr">
          <a:defRPr b="1" u="sng" dirty="0">
            <a:solidFill>
              <a:srgbClr val="000000"/>
            </a:solidFill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C00000"/>
          </a:solidFill>
          <a:prstDash val="solid"/>
          <a:round/>
          <a:headEnd type="stealth" w="med" len="sm"/>
          <a:tailEnd type="stealth" w="med" len="sm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22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5400" cap="flat" cmpd="sng" algn="ctr">
          <a:solidFill>
            <a:srgbClr val="285E62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1587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Dark on Edge">
  <a:themeElements>
    <a:clrScheme name="Dark on Edge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66"/>
      </a:hlink>
      <a:folHlink>
        <a:srgbClr val="003399"/>
      </a:folHlink>
    </a:clrScheme>
    <a:fontScheme name="Dark on Edg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ark on Ed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1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0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 bwMode="auto">
        <a:noFill/>
        <a:ln w="9525">
          <a:solidFill>
            <a:schemeClr val="tx1"/>
          </a:solidFill>
          <a:miter lim="800000"/>
          <a:headEnd/>
          <a:tailEnd/>
        </a:ln>
      </a:spPr>
      <a:bodyPr>
        <a:spAutoFit/>
      </a:bodyPr>
      <a:lstStyle>
        <a:defPPr algn="ctr">
          <a:defRPr b="1" u="sng" dirty="0">
            <a:solidFill>
              <a:srgbClr val="000000"/>
            </a:solidFill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25226</TotalTime>
  <Words>1030</Words>
  <Application>Microsoft Office PowerPoint</Application>
  <PresentationFormat>On-screen Show (4:3)</PresentationFormat>
  <Paragraphs>373</Paragraphs>
  <Slides>51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85" baseType="lpstr">
      <vt:lpstr>Arial</vt:lpstr>
      <vt:lpstr>굴림</vt:lpstr>
      <vt:lpstr>Arial Narrow</vt:lpstr>
      <vt:lpstr>Times</vt:lpstr>
      <vt:lpstr>Arial Black</vt:lpstr>
      <vt:lpstr>Times New Roman</vt:lpstr>
      <vt:lpstr>Symbol</vt:lpstr>
      <vt:lpstr>Calibri</vt:lpstr>
      <vt:lpstr>1_Custom Design</vt:lpstr>
      <vt:lpstr>Custom Design</vt:lpstr>
      <vt:lpstr>2_Custom Design</vt:lpstr>
      <vt:lpstr>3_Custom Design</vt:lpstr>
      <vt:lpstr>4_Custom Design</vt:lpstr>
      <vt:lpstr>5_Custom Design</vt:lpstr>
      <vt:lpstr>6_Custom Design</vt:lpstr>
      <vt:lpstr>24_Blank</vt:lpstr>
      <vt:lpstr>7_Custom Design</vt:lpstr>
      <vt:lpstr>8_Custom Design</vt:lpstr>
      <vt:lpstr>9_Custom Design</vt:lpstr>
      <vt:lpstr>10_Custom Design</vt:lpstr>
      <vt:lpstr>11_Custom Design</vt:lpstr>
      <vt:lpstr>12_Custom Design</vt:lpstr>
      <vt:lpstr>25_Blank</vt:lpstr>
      <vt:lpstr>23_Blank</vt:lpstr>
      <vt:lpstr>17_Blank</vt:lpstr>
      <vt:lpstr>Blank</vt:lpstr>
      <vt:lpstr>1_Default Design</vt:lpstr>
      <vt:lpstr>2_Blank</vt:lpstr>
      <vt:lpstr>22_Blank</vt:lpstr>
      <vt:lpstr>13_Custom Design</vt:lpstr>
      <vt:lpstr>Dark on Edge</vt:lpstr>
      <vt:lpstr>11_Blank</vt:lpstr>
      <vt:lpstr>20_Custom Design</vt:lpstr>
      <vt:lpstr>Equation</vt:lpstr>
      <vt:lpstr>Electrodynamics  and  Ions in Chemistry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Continuity of Current is Exact</vt:lpstr>
      <vt:lpstr>PowerPoint Presentation</vt:lpstr>
      <vt:lpstr>but Continuity of Current is Exact No matter what carries the current! </vt:lpstr>
      <vt:lpstr>Continuity of Current is Exact no matter what carries the current</vt:lpstr>
      <vt:lpstr>PowerPoint Presentation</vt:lpstr>
      <vt:lpstr>PowerPoint Presentation</vt:lpstr>
      <vt:lpstr>PowerPoint Presentation</vt:lpstr>
      <vt:lpstr>PowerPoint Presentation</vt:lpstr>
      <vt:lpstr>Electrolytes are Complex Fluids</vt:lpstr>
      <vt:lpstr>Electrolytes are Complex Fluids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“Journey  of a thousand miles  starts  with a single step”</vt:lpstr>
      <vt:lpstr>As a Chicago Surgeon put it</vt:lpstr>
      <vt:lpstr>That direction needs to include the electric field,  calculated and calibrated, global and local  if the journey is ever to end, in my view.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we have to do is  Solve them! with Boundary Conditions defining Charge Carriers ions, holes, quasi-electrons Geometry  </vt:lpstr>
      <vt:lpstr>Solution* of  PNP Equation</vt:lpstr>
      <vt:lpstr>PowerPoint Presentation</vt:lpstr>
      <vt:lpstr>All we have to do is Solve them!   Don’t Despair Semiconductor  Technology has  Already Done That! </vt:lpstr>
      <vt:lpstr>PowerPoint Presentation</vt:lpstr>
      <vt:lpstr>PowerPoint Presentation</vt:lpstr>
    </vt:vector>
  </TitlesOfParts>
  <Company>Rush Medical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Bob Eisenberg</dc:creator>
  <cp:lastModifiedBy>Bob Eisenberg</cp:lastModifiedBy>
  <cp:revision>3079</cp:revision>
  <cp:lastPrinted>2012-10-09T08:21:59Z</cp:lastPrinted>
  <dcterms:created xsi:type="dcterms:W3CDTF">2003-07-16T19:07:19Z</dcterms:created>
  <dcterms:modified xsi:type="dcterms:W3CDTF">2015-04-07T14:18:00Z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1GJ89aERxvIXBphruQfN_VcMPnhKKjNwxYd20ZqEZXoc</vt:lpwstr>
  </property>
  <property fmtid="{D5CDD505-2E9C-101B-9397-08002B2CF9AE}" pid="3" name="Google.Documents.RevisionId">
    <vt:lpwstr>05729598220771040050</vt:lpwstr>
  </property>
  <property fmtid="{D5CDD505-2E9C-101B-9397-08002B2CF9AE}" pid="4" name="Google.Documents.PreviousRevisionId">
    <vt:lpwstr>01100317205312024583</vt:lpwstr>
  </property>
  <property fmtid="{D5CDD505-2E9C-101B-9397-08002B2CF9AE}" pid="5" name="Google.Documents.PluginVersion">
    <vt:lpwstr>2.0.2026.3768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false</vt:lpwstr>
  </property>
</Properties>
</file>